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tags/tag2.xml" ContentType="application/vnd.openxmlformats-officedocument.presentationml.tags+xml"/>
  <Override PartName="/ppt/notesSlides/notesSlide2.xml" ContentType="application/vnd.openxmlformats-officedocument.presentationml.notesSlide+xml"/>
  <Override PartName="/ppt/tags/tag3.xml" ContentType="application/vnd.openxmlformats-officedocument.presentationml.tags+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
  </p:notesMasterIdLst>
  <p:sldIdLst>
    <p:sldId id="260" r:id="rId2"/>
    <p:sldId id="258" r:id="rId3"/>
    <p:sldId id="259" r:id="rId4"/>
    <p:sldId id="261" r:id="rId5"/>
    <p:sldId id="257" r:id="rId6"/>
    <p:sldId id="262" r:id="rId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33" autoAdjust="0"/>
    <p:restoredTop sz="94660"/>
  </p:normalViewPr>
  <p:slideViewPr>
    <p:cSldViewPr snapToGrid="0">
      <p:cViewPr varScale="1">
        <p:scale>
          <a:sx n="72" d="100"/>
          <a:sy n="72" d="100"/>
        </p:scale>
        <p:origin x="72" y="3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5990C87-2EC3-4D6C-B110-147D9525EF1E}" type="datetimeFigureOut">
              <a:rPr lang="en-US" smtClean="0"/>
              <a:t>6/20/2019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935D3FD-FEAE-4A16-AFAE-C7D3A8018E6C}" type="slidenum">
              <a:rPr lang="en-US" smtClean="0"/>
              <a:t>‹#›</a:t>
            </a:fld>
            <a:endParaRPr lang="en-US"/>
          </a:p>
        </p:txBody>
      </p:sp>
    </p:spTree>
    <p:extLst>
      <p:ext uri="{BB962C8B-B14F-4D97-AF65-F5344CB8AC3E}">
        <p14:creationId xmlns:p14="http://schemas.microsoft.com/office/powerpoint/2010/main" val="1794356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baseline="0" dirty="0" smtClean="0"/>
              <a:t>The general geology of the basin is described as a high altitude volcanic system with a lake bed in the center of the valley. The model can be simplified into a two layer system. The top layer is a low hydraulic conductivity formation in the center of the valley. The second layer consists of unconsolidated alluvial deposits and fractured basalt in the center of the basin, and volcanoclastic and andesitic formations along the edges of the basin. The lacustrine deposits are relatively low hydraulic conductivity while the productive aquifers range from 1 to 125 meters per day.</a:t>
            </a:r>
          </a:p>
          <a:p>
            <a:endParaRPr lang="en-US" sz="1600" baseline="0" dirty="0" smtClean="0"/>
          </a:p>
          <a:p>
            <a:r>
              <a:rPr lang="en-US" sz="1600" baseline="0" dirty="0" smtClean="0"/>
              <a:t>I also have a large dataset of time varied pumping quantities distributed throughout the basin. These are concentrated in areas of high population, but also have temporal parameters to try to represent the shift of pumping from the historic downtown area here to the </a:t>
            </a:r>
            <a:r>
              <a:rPr lang="en-US" sz="1600" baseline="0" dirty="0" err="1" smtClean="0"/>
              <a:t>peri</a:t>
            </a:r>
            <a:r>
              <a:rPr lang="en-US" sz="1600" baseline="0" dirty="0" smtClean="0"/>
              <a:t>-urban areas over time.</a:t>
            </a:r>
            <a:endParaRPr lang="en-US" sz="1600" dirty="0"/>
          </a:p>
        </p:txBody>
      </p:sp>
      <p:sp>
        <p:nvSpPr>
          <p:cNvPr id="4" name="Footer Placeholder 3"/>
          <p:cNvSpPr>
            <a:spLocks noGrp="1"/>
          </p:cNvSpPr>
          <p:nvPr>
            <p:ph type="ftr" sz="quarter" idx="10"/>
          </p:nvPr>
        </p:nvSpPr>
        <p:spPr/>
        <p:txBody>
          <a:bodyPr/>
          <a:lstStyle/>
          <a:p>
            <a:endParaRPr lang="en-US" dirty="0"/>
          </a:p>
        </p:txBody>
      </p:sp>
      <p:sp>
        <p:nvSpPr>
          <p:cNvPr id="5" name="Slide Number Placeholder 4"/>
          <p:cNvSpPr>
            <a:spLocks noGrp="1"/>
          </p:cNvSpPr>
          <p:nvPr>
            <p:ph type="sldNum" sz="quarter" idx="11"/>
          </p:nvPr>
        </p:nvSpPr>
        <p:spPr/>
        <p:txBody>
          <a:bodyPr/>
          <a:lstStyle/>
          <a:p>
            <a:fld id="{294B61EE-8620-4879-91C8-A7D2C140D395}" type="slidenum">
              <a:rPr lang="en-US" smtClean="0"/>
              <a:t>2</a:t>
            </a:fld>
            <a:endParaRPr lang="en-US" dirty="0"/>
          </a:p>
        </p:txBody>
      </p:sp>
    </p:spTree>
    <p:extLst>
      <p:ext uri="{BB962C8B-B14F-4D97-AF65-F5344CB8AC3E}">
        <p14:creationId xmlns:p14="http://schemas.microsoft.com/office/powerpoint/2010/main" val="14776101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baseline="0" dirty="0" smtClean="0"/>
              <a:t>The general geology of the basin is described as a high altitude volcanic system with a lake bed in the center of the valley. The model can be simplified into a two layer system. The top layer is a low hydraulic conductivity formation in the center of the valley. The second layer consists of unconsolidated alluvial deposits and fractured basalt in the center of the basin, and volcanoclastic and andesitic formations along the edges of the basin. The lacustrine deposits are relatively low hydraulic conductivity while the productive aquifers range from 1 to 125 meters per day.</a:t>
            </a:r>
          </a:p>
          <a:p>
            <a:endParaRPr lang="en-US" sz="1600" baseline="0" dirty="0" smtClean="0"/>
          </a:p>
          <a:p>
            <a:r>
              <a:rPr lang="en-US" sz="1600" baseline="0" dirty="0" smtClean="0"/>
              <a:t>I also have a large dataset of time varied pumping quantities distributed throughout the basin. These are concentrated in areas of high population, but also have temporal parameters to try to represent the shift of pumping from the historic downtown area here to the </a:t>
            </a:r>
            <a:r>
              <a:rPr lang="en-US" sz="1600" baseline="0" dirty="0" err="1" smtClean="0"/>
              <a:t>peri</a:t>
            </a:r>
            <a:r>
              <a:rPr lang="en-US" sz="1600" baseline="0" dirty="0" smtClean="0"/>
              <a:t>-urban areas over time.</a:t>
            </a:r>
            <a:endParaRPr lang="en-US" sz="1600" dirty="0"/>
          </a:p>
        </p:txBody>
      </p:sp>
      <p:sp>
        <p:nvSpPr>
          <p:cNvPr id="4" name="Footer Placeholder 3"/>
          <p:cNvSpPr>
            <a:spLocks noGrp="1"/>
          </p:cNvSpPr>
          <p:nvPr>
            <p:ph type="ftr" sz="quarter" idx="10"/>
          </p:nvPr>
        </p:nvSpPr>
        <p:spPr/>
        <p:txBody>
          <a:bodyPr/>
          <a:lstStyle/>
          <a:p>
            <a:endParaRPr lang="en-US" dirty="0"/>
          </a:p>
        </p:txBody>
      </p:sp>
      <p:sp>
        <p:nvSpPr>
          <p:cNvPr id="5" name="Slide Number Placeholder 4"/>
          <p:cNvSpPr>
            <a:spLocks noGrp="1"/>
          </p:cNvSpPr>
          <p:nvPr>
            <p:ph type="sldNum" sz="quarter" idx="11"/>
          </p:nvPr>
        </p:nvSpPr>
        <p:spPr/>
        <p:txBody>
          <a:bodyPr/>
          <a:lstStyle/>
          <a:p>
            <a:fld id="{294B61EE-8620-4879-91C8-A7D2C140D395}" type="slidenum">
              <a:rPr lang="en-US" smtClean="0"/>
              <a:t>3</a:t>
            </a:fld>
            <a:endParaRPr lang="en-US" dirty="0"/>
          </a:p>
        </p:txBody>
      </p:sp>
    </p:spTree>
    <p:extLst>
      <p:ext uri="{BB962C8B-B14F-4D97-AF65-F5344CB8AC3E}">
        <p14:creationId xmlns:p14="http://schemas.microsoft.com/office/powerpoint/2010/main" val="11526161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dirty="0" smtClean="0"/>
              <a:t>Alternatively,</a:t>
            </a:r>
            <a:r>
              <a:rPr lang="en-US" sz="1600" baseline="0" dirty="0" smtClean="0"/>
              <a:t> precipitation futures will be generated by evaluating the statistical properties of local precipitation trends combined with projections from downscaled general circulation models. The properties of the basin may require specific alterations to methods proposed in the literature. Spatial as well as temporal considerations for climate futures can be made for this basin. In this basin there are three basic zones for precipitation: west, central, and east. With the mountainous regions receiving significantly more rainfall throughout the year and especially during the wet season.</a:t>
            </a:r>
            <a:endParaRPr lang="en-US" sz="1600" dirty="0"/>
          </a:p>
        </p:txBody>
      </p:sp>
      <p:sp>
        <p:nvSpPr>
          <p:cNvPr id="4" name="Footer Placeholder 3"/>
          <p:cNvSpPr>
            <a:spLocks noGrp="1"/>
          </p:cNvSpPr>
          <p:nvPr>
            <p:ph type="ftr" sz="quarter" idx="10"/>
          </p:nvPr>
        </p:nvSpPr>
        <p:spPr/>
        <p:txBody>
          <a:bodyPr/>
          <a:lstStyle/>
          <a:p>
            <a:endParaRPr lang="en-US" dirty="0"/>
          </a:p>
        </p:txBody>
      </p:sp>
      <p:sp>
        <p:nvSpPr>
          <p:cNvPr id="5" name="Slide Number Placeholder 4"/>
          <p:cNvSpPr>
            <a:spLocks noGrp="1"/>
          </p:cNvSpPr>
          <p:nvPr>
            <p:ph type="sldNum" sz="quarter" idx="11"/>
          </p:nvPr>
        </p:nvSpPr>
        <p:spPr/>
        <p:txBody>
          <a:bodyPr/>
          <a:lstStyle/>
          <a:p>
            <a:fld id="{294B61EE-8620-4879-91C8-A7D2C140D395}" type="slidenum">
              <a:rPr lang="en-US" smtClean="0"/>
              <a:t>4</a:t>
            </a:fld>
            <a:endParaRPr lang="en-US" dirty="0"/>
          </a:p>
        </p:txBody>
      </p:sp>
    </p:spTree>
    <p:extLst>
      <p:ext uri="{BB962C8B-B14F-4D97-AF65-F5344CB8AC3E}">
        <p14:creationId xmlns:p14="http://schemas.microsoft.com/office/powerpoint/2010/main" val="31939259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4BB201B6-635D-463D-83E1-24EED1C08D17}" type="datetimeFigureOut">
              <a:rPr lang="en-US" smtClean="0"/>
              <a:t>6/20/2019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F8A9D2B-7E89-439C-8493-1F76957D63ED}" type="slidenum">
              <a:rPr lang="en-US" smtClean="0"/>
              <a:t>‹#›</a:t>
            </a:fld>
            <a:endParaRPr lang="en-US"/>
          </a:p>
        </p:txBody>
      </p:sp>
    </p:spTree>
    <p:extLst>
      <p:ext uri="{BB962C8B-B14F-4D97-AF65-F5344CB8AC3E}">
        <p14:creationId xmlns:p14="http://schemas.microsoft.com/office/powerpoint/2010/main" val="22324067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BB201B6-635D-463D-83E1-24EED1C08D17}" type="datetimeFigureOut">
              <a:rPr lang="en-US" smtClean="0"/>
              <a:t>6/20/2019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F8A9D2B-7E89-439C-8493-1F76957D63ED}" type="slidenum">
              <a:rPr lang="en-US" smtClean="0"/>
              <a:t>‹#›</a:t>
            </a:fld>
            <a:endParaRPr lang="en-US"/>
          </a:p>
        </p:txBody>
      </p:sp>
    </p:spTree>
    <p:extLst>
      <p:ext uri="{BB962C8B-B14F-4D97-AF65-F5344CB8AC3E}">
        <p14:creationId xmlns:p14="http://schemas.microsoft.com/office/powerpoint/2010/main" val="11396234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BB201B6-635D-463D-83E1-24EED1C08D17}" type="datetimeFigureOut">
              <a:rPr lang="en-US" smtClean="0"/>
              <a:t>6/20/2019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F8A9D2B-7E89-439C-8493-1F76957D63ED}" type="slidenum">
              <a:rPr lang="en-US" smtClean="0"/>
              <a:t>‹#›</a:t>
            </a:fld>
            <a:endParaRPr lang="en-US"/>
          </a:p>
        </p:txBody>
      </p:sp>
    </p:spTree>
    <p:extLst>
      <p:ext uri="{BB962C8B-B14F-4D97-AF65-F5344CB8AC3E}">
        <p14:creationId xmlns:p14="http://schemas.microsoft.com/office/powerpoint/2010/main" val="9419139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BB201B6-635D-463D-83E1-24EED1C08D17}" type="datetimeFigureOut">
              <a:rPr lang="en-US" smtClean="0"/>
              <a:t>6/20/2019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F8A9D2B-7E89-439C-8493-1F76957D63ED}" type="slidenum">
              <a:rPr lang="en-US" smtClean="0"/>
              <a:t>‹#›</a:t>
            </a:fld>
            <a:endParaRPr lang="en-US"/>
          </a:p>
        </p:txBody>
      </p:sp>
    </p:spTree>
    <p:extLst>
      <p:ext uri="{BB962C8B-B14F-4D97-AF65-F5344CB8AC3E}">
        <p14:creationId xmlns:p14="http://schemas.microsoft.com/office/powerpoint/2010/main" val="15329200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4BB201B6-635D-463D-83E1-24EED1C08D17}" type="datetimeFigureOut">
              <a:rPr lang="en-US" smtClean="0"/>
              <a:t>6/20/2019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F8A9D2B-7E89-439C-8493-1F76957D63ED}" type="slidenum">
              <a:rPr lang="en-US" smtClean="0"/>
              <a:t>‹#›</a:t>
            </a:fld>
            <a:endParaRPr lang="en-US"/>
          </a:p>
        </p:txBody>
      </p:sp>
    </p:spTree>
    <p:extLst>
      <p:ext uri="{BB962C8B-B14F-4D97-AF65-F5344CB8AC3E}">
        <p14:creationId xmlns:p14="http://schemas.microsoft.com/office/powerpoint/2010/main" val="3040529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4BB201B6-635D-463D-83E1-24EED1C08D17}" type="datetimeFigureOut">
              <a:rPr lang="en-US" smtClean="0"/>
              <a:t>6/20/2019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F8A9D2B-7E89-439C-8493-1F76957D63ED}" type="slidenum">
              <a:rPr lang="en-US" smtClean="0"/>
              <a:t>‹#›</a:t>
            </a:fld>
            <a:endParaRPr lang="en-US"/>
          </a:p>
        </p:txBody>
      </p:sp>
    </p:spTree>
    <p:extLst>
      <p:ext uri="{BB962C8B-B14F-4D97-AF65-F5344CB8AC3E}">
        <p14:creationId xmlns:p14="http://schemas.microsoft.com/office/powerpoint/2010/main" val="32459473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4BB201B6-635D-463D-83E1-24EED1C08D17}" type="datetimeFigureOut">
              <a:rPr lang="en-US" smtClean="0"/>
              <a:t>6/20/2019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F8A9D2B-7E89-439C-8493-1F76957D63ED}" type="slidenum">
              <a:rPr lang="en-US" smtClean="0"/>
              <a:t>‹#›</a:t>
            </a:fld>
            <a:endParaRPr lang="en-US"/>
          </a:p>
        </p:txBody>
      </p:sp>
    </p:spTree>
    <p:extLst>
      <p:ext uri="{BB962C8B-B14F-4D97-AF65-F5344CB8AC3E}">
        <p14:creationId xmlns:p14="http://schemas.microsoft.com/office/powerpoint/2010/main" val="9845161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4BB201B6-635D-463D-83E1-24EED1C08D17}" type="datetimeFigureOut">
              <a:rPr lang="en-US" smtClean="0"/>
              <a:t>6/20/2019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F8A9D2B-7E89-439C-8493-1F76957D63ED}" type="slidenum">
              <a:rPr lang="en-US" smtClean="0"/>
              <a:t>‹#›</a:t>
            </a:fld>
            <a:endParaRPr lang="en-US"/>
          </a:p>
        </p:txBody>
      </p:sp>
    </p:spTree>
    <p:extLst>
      <p:ext uri="{BB962C8B-B14F-4D97-AF65-F5344CB8AC3E}">
        <p14:creationId xmlns:p14="http://schemas.microsoft.com/office/powerpoint/2010/main" val="38489617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BB201B6-635D-463D-83E1-24EED1C08D17}" type="datetimeFigureOut">
              <a:rPr lang="en-US" smtClean="0"/>
              <a:t>6/20/2019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F8A9D2B-7E89-439C-8493-1F76957D63ED}" type="slidenum">
              <a:rPr lang="en-US" smtClean="0"/>
              <a:t>‹#›</a:t>
            </a:fld>
            <a:endParaRPr lang="en-US"/>
          </a:p>
        </p:txBody>
      </p:sp>
    </p:spTree>
    <p:extLst>
      <p:ext uri="{BB962C8B-B14F-4D97-AF65-F5344CB8AC3E}">
        <p14:creationId xmlns:p14="http://schemas.microsoft.com/office/powerpoint/2010/main" val="36752969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BB201B6-635D-463D-83E1-24EED1C08D17}" type="datetimeFigureOut">
              <a:rPr lang="en-US" smtClean="0"/>
              <a:t>6/20/2019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F8A9D2B-7E89-439C-8493-1F76957D63ED}" type="slidenum">
              <a:rPr lang="en-US" smtClean="0"/>
              <a:t>‹#›</a:t>
            </a:fld>
            <a:endParaRPr lang="en-US"/>
          </a:p>
        </p:txBody>
      </p:sp>
    </p:spTree>
    <p:extLst>
      <p:ext uri="{BB962C8B-B14F-4D97-AF65-F5344CB8AC3E}">
        <p14:creationId xmlns:p14="http://schemas.microsoft.com/office/powerpoint/2010/main" val="37912914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BB201B6-635D-463D-83E1-24EED1C08D17}" type="datetimeFigureOut">
              <a:rPr lang="en-US" smtClean="0"/>
              <a:t>6/20/2019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F8A9D2B-7E89-439C-8493-1F76957D63ED}" type="slidenum">
              <a:rPr lang="en-US" smtClean="0"/>
              <a:t>‹#›</a:t>
            </a:fld>
            <a:endParaRPr lang="en-US"/>
          </a:p>
        </p:txBody>
      </p:sp>
    </p:spTree>
    <p:extLst>
      <p:ext uri="{BB962C8B-B14F-4D97-AF65-F5344CB8AC3E}">
        <p14:creationId xmlns:p14="http://schemas.microsoft.com/office/powerpoint/2010/main" val="42595829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BB201B6-635D-463D-83E1-24EED1C08D17}" type="datetimeFigureOut">
              <a:rPr lang="en-US" smtClean="0"/>
              <a:t>6/20/2019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F8A9D2B-7E89-439C-8493-1F76957D63ED}" type="slidenum">
              <a:rPr lang="en-US" smtClean="0"/>
              <a:t>‹#›</a:t>
            </a:fld>
            <a:endParaRPr lang="en-US"/>
          </a:p>
        </p:txBody>
      </p:sp>
    </p:spTree>
    <p:extLst>
      <p:ext uri="{BB962C8B-B14F-4D97-AF65-F5344CB8AC3E}">
        <p14:creationId xmlns:p14="http://schemas.microsoft.com/office/powerpoint/2010/main" val="315351102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notesSlide" Target="../notesSlides/notesSlide1.xml"/><Relationship Id="rId7" Type="http://schemas.openxmlformats.org/officeDocument/2006/relationships/image" Target="../media/image4.png"/><Relationship Id="rId2" Type="http://schemas.openxmlformats.org/officeDocument/2006/relationships/slideLayout" Target="../slideLayouts/slideLayout2.xml"/><Relationship Id="rId1" Type="http://schemas.openxmlformats.org/officeDocument/2006/relationships/tags" Target="../tags/tag1.xml"/><Relationship Id="rId6" Type="http://schemas.openxmlformats.org/officeDocument/2006/relationships/image" Target="../media/image3.png"/><Relationship Id="rId11" Type="http://schemas.openxmlformats.org/officeDocument/2006/relationships/image" Target="../media/image8.png"/><Relationship Id="rId5" Type="http://schemas.openxmlformats.org/officeDocument/2006/relationships/image" Target="../media/image2.png"/><Relationship Id="rId10" Type="http://schemas.openxmlformats.org/officeDocument/2006/relationships/image" Target="../media/image7.png"/><Relationship Id="rId4" Type="http://schemas.openxmlformats.org/officeDocument/2006/relationships/image" Target="../media/image1.PNG"/><Relationship Id="rId9"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2.xml"/><Relationship Id="rId5" Type="http://schemas.openxmlformats.org/officeDocument/2006/relationships/image" Target="../media/image10.png"/><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3.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357269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a:grpSpLocks noChangeAspect="1"/>
          </p:cNvGrpSpPr>
          <p:nvPr/>
        </p:nvGrpSpPr>
        <p:grpSpPr>
          <a:xfrm>
            <a:off x="2667000" y="1181272"/>
            <a:ext cx="6858000" cy="5067128"/>
            <a:chOff x="13942" y="1685519"/>
            <a:chExt cx="5924026" cy="4261028"/>
          </a:xfrm>
        </p:grpSpPr>
        <p:pic>
          <p:nvPicPr>
            <p:cNvPr id="39" name="Picture 3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42" y="1685519"/>
              <a:ext cx="5924026" cy="4256342"/>
            </a:xfrm>
            <a:prstGeom prst="rect">
              <a:avLst/>
            </a:prstGeom>
          </p:spPr>
        </p:pic>
        <p:pic>
          <p:nvPicPr>
            <p:cNvPr id="42" name="Picture 41"/>
            <p:cNvPicPr>
              <a:picLocks noChangeAspect="1"/>
            </p:cNvPicPr>
            <p:nvPr/>
          </p:nvPicPr>
          <p:blipFill rotWithShape="1">
            <a:blip r:embed="rId5" cstate="print">
              <a:extLst>
                <a:ext uri="{28A0092B-C50C-407E-A947-70E740481C1C}">
                  <a14:useLocalDpi xmlns:a14="http://schemas.microsoft.com/office/drawing/2010/main" val="0"/>
                </a:ext>
              </a:extLst>
            </a:blip>
            <a:srcRect l="82813" t="61798" r="1215" b="2854"/>
            <a:stretch/>
          </p:blipFill>
          <p:spPr>
            <a:xfrm>
              <a:off x="4774059" y="4330464"/>
              <a:ext cx="1158193" cy="1616083"/>
            </a:xfrm>
            <a:prstGeom prst="rect">
              <a:avLst/>
            </a:prstGeom>
            <a:ln>
              <a:solidFill>
                <a:schemeClr val="tx1"/>
              </a:solidFill>
            </a:ln>
          </p:spPr>
        </p:pic>
      </p:grpSp>
      <p:grpSp>
        <p:nvGrpSpPr>
          <p:cNvPr id="8" name="Group 7"/>
          <p:cNvGrpSpPr/>
          <p:nvPr/>
        </p:nvGrpSpPr>
        <p:grpSpPr>
          <a:xfrm>
            <a:off x="3118189" y="3634264"/>
            <a:ext cx="5488507" cy="2894"/>
            <a:chOff x="609600" y="3569717"/>
            <a:chExt cx="4724400" cy="15"/>
          </a:xfrm>
        </p:grpSpPr>
        <p:cxnSp>
          <p:nvCxnSpPr>
            <p:cNvPr id="72" name="Straight Connector 71"/>
            <p:cNvCxnSpPr/>
            <p:nvPr/>
          </p:nvCxnSpPr>
          <p:spPr>
            <a:xfrm>
              <a:off x="609600" y="3569732"/>
              <a:ext cx="4724400" cy="0"/>
            </a:xfrm>
            <a:prstGeom prst="line">
              <a:avLst/>
            </a:prstGeom>
            <a:ln w="762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609600" y="3569717"/>
              <a:ext cx="47244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01" name="Group 100"/>
          <p:cNvGrpSpPr>
            <a:grpSpLocks noChangeAspect="1"/>
          </p:cNvGrpSpPr>
          <p:nvPr/>
        </p:nvGrpSpPr>
        <p:grpSpPr>
          <a:xfrm>
            <a:off x="2241309" y="1066800"/>
            <a:ext cx="7709385" cy="1755592"/>
            <a:chOff x="152400" y="1676400"/>
            <a:chExt cx="9031754" cy="1673888"/>
          </a:xfrm>
        </p:grpSpPr>
        <p:grpSp>
          <p:nvGrpSpPr>
            <p:cNvPr id="102" name="Group 101"/>
            <p:cNvGrpSpPr/>
            <p:nvPr/>
          </p:nvGrpSpPr>
          <p:grpSpPr>
            <a:xfrm>
              <a:off x="152400" y="1676400"/>
              <a:ext cx="9031754" cy="1673888"/>
              <a:chOff x="381000" y="3959423"/>
              <a:chExt cx="7194788" cy="1984177"/>
            </a:xfrm>
          </p:grpSpPr>
          <p:grpSp>
            <p:nvGrpSpPr>
              <p:cNvPr id="105" name="Group 104"/>
              <p:cNvGrpSpPr/>
              <p:nvPr/>
            </p:nvGrpSpPr>
            <p:grpSpPr>
              <a:xfrm>
                <a:off x="381000" y="3962400"/>
                <a:ext cx="7086600" cy="1981200"/>
                <a:chOff x="1178672" y="3048000"/>
                <a:chExt cx="7127542" cy="1371600"/>
              </a:xfrm>
            </p:grpSpPr>
            <p:sp>
              <p:nvSpPr>
                <p:cNvPr id="116" name="Rectangle 115"/>
                <p:cNvSpPr/>
                <p:nvPr/>
              </p:nvSpPr>
              <p:spPr>
                <a:xfrm>
                  <a:off x="1178672" y="3048000"/>
                  <a:ext cx="7127542" cy="1371600"/>
                </a:xfrm>
                <a:prstGeom prst="rect">
                  <a:avLst/>
                </a:prstGeom>
                <a:solidFill>
                  <a:schemeClr val="bg1"/>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7" name="Group 116"/>
                <p:cNvGrpSpPr/>
                <p:nvPr/>
              </p:nvGrpSpPr>
              <p:grpSpPr>
                <a:xfrm>
                  <a:off x="1212441" y="3124199"/>
                  <a:ext cx="6483759" cy="1219199"/>
                  <a:chOff x="-2019301" y="1206500"/>
                  <a:chExt cx="13658722" cy="2108199"/>
                </a:xfrm>
              </p:grpSpPr>
              <p:sp>
                <p:nvSpPr>
                  <p:cNvPr id="118" name="Freeform 117"/>
                  <p:cNvSpPr/>
                  <p:nvPr/>
                </p:nvSpPr>
                <p:spPr>
                  <a:xfrm>
                    <a:off x="-2019301" y="1701740"/>
                    <a:ext cx="13658722" cy="1612959"/>
                  </a:xfrm>
                  <a:custGeom>
                    <a:avLst/>
                    <a:gdLst>
                      <a:gd name="connsiteX0" fmla="*/ 0 w 8991600"/>
                      <a:gd name="connsiteY0" fmla="*/ 0 h 1543050"/>
                      <a:gd name="connsiteX1" fmla="*/ 19050 w 8991600"/>
                      <a:gd name="connsiteY1" fmla="*/ 850900 h 1543050"/>
                      <a:gd name="connsiteX2" fmla="*/ 514350 w 8991600"/>
                      <a:gd name="connsiteY2" fmla="*/ 1035050 h 1543050"/>
                      <a:gd name="connsiteX3" fmla="*/ 1028700 w 8991600"/>
                      <a:gd name="connsiteY3" fmla="*/ 1174750 h 1543050"/>
                      <a:gd name="connsiteX4" fmla="*/ 1758950 w 8991600"/>
                      <a:gd name="connsiteY4" fmla="*/ 1263650 h 1543050"/>
                      <a:gd name="connsiteX5" fmla="*/ 2552700 w 8991600"/>
                      <a:gd name="connsiteY5" fmla="*/ 1289050 h 1543050"/>
                      <a:gd name="connsiteX6" fmla="*/ 2667000 w 8991600"/>
                      <a:gd name="connsiteY6" fmla="*/ 1308100 h 1543050"/>
                      <a:gd name="connsiteX7" fmla="*/ 2787650 w 8991600"/>
                      <a:gd name="connsiteY7" fmla="*/ 1320800 h 1543050"/>
                      <a:gd name="connsiteX8" fmla="*/ 3257550 w 8991600"/>
                      <a:gd name="connsiteY8" fmla="*/ 1371600 h 1543050"/>
                      <a:gd name="connsiteX9" fmla="*/ 3327400 w 8991600"/>
                      <a:gd name="connsiteY9" fmla="*/ 1416050 h 1543050"/>
                      <a:gd name="connsiteX10" fmla="*/ 3568700 w 8991600"/>
                      <a:gd name="connsiteY10" fmla="*/ 1504950 h 1543050"/>
                      <a:gd name="connsiteX11" fmla="*/ 3829050 w 8991600"/>
                      <a:gd name="connsiteY11" fmla="*/ 1543050 h 1543050"/>
                      <a:gd name="connsiteX12" fmla="*/ 3879850 w 8991600"/>
                      <a:gd name="connsiteY12" fmla="*/ 1524000 h 1543050"/>
                      <a:gd name="connsiteX13" fmla="*/ 4171950 w 8991600"/>
                      <a:gd name="connsiteY13" fmla="*/ 1454150 h 1543050"/>
                      <a:gd name="connsiteX14" fmla="*/ 4241800 w 8991600"/>
                      <a:gd name="connsiteY14" fmla="*/ 1435100 h 1543050"/>
                      <a:gd name="connsiteX15" fmla="*/ 4241800 w 8991600"/>
                      <a:gd name="connsiteY15" fmla="*/ 1435100 h 1543050"/>
                      <a:gd name="connsiteX16" fmla="*/ 4451350 w 8991600"/>
                      <a:gd name="connsiteY16" fmla="*/ 1365250 h 1543050"/>
                      <a:gd name="connsiteX17" fmla="*/ 4603750 w 8991600"/>
                      <a:gd name="connsiteY17" fmla="*/ 1327150 h 1543050"/>
                      <a:gd name="connsiteX18" fmla="*/ 4654550 w 8991600"/>
                      <a:gd name="connsiteY18" fmla="*/ 1301750 h 1543050"/>
                      <a:gd name="connsiteX19" fmla="*/ 4718050 w 8991600"/>
                      <a:gd name="connsiteY19" fmla="*/ 1295400 h 1543050"/>
                      <a:gd name="connsiteX20" fmla="*/ 4902200 w 8991600"/>
                      <a:gd name="connsiteY20" fmla="*/ 1282700 h 1543050"/>
                      <a:gd name="connsiteX21" fmla="*/ 5041900 w 8991600"/>
                      <a:gd name="connsiteY21" fmla="*/ 1276350 h 1543050"/>
                      <a:gd name="connsiteX22" fmla="*/ 5137150 w 8991600"/>
                      <a:gd name="connsiteY22" fmla="*/ 1270000 h 1543050"/>
                      <a:gd name="connsiteX23" fmla="*/ 5257800 w 8991600"/>
                      <a:gd name="connsiteY23" fmla="*/ 1263650 h 1543050"/>
                      <a:gd name="connsiteX24" fmla="*/ 5537200 w 8991600"/>
                      <a:gd name="connsiteY24" fmla="*/ 1181100 h 1543050"/>
                      <a:gd name="connsiteX25" fmla="*/ 5670550 w 8991600"/>
                      <a:gd name="connsiteY25" fmla="*/ 1123950 h 1543050"/>
                      <a:gd name="connsiteX26" fmla="*/ 5803900 w 8991600"/>
                      <a:gd name="connsiteY26" fmla="*/ 1104900 h 1543050"/>
                      <a:gd name="connsiteX27" fmla="*/ 5873750 w 8991600"/>
                      <a:gd name="connsiteY27" fmla="*/ 1104900 h 1543050"/>
                      <a:gd name="connsiteX28" fmla="*/ 5937250 w 8991600"/>
                      <a:gd name="connsiteY28" fmla="*/ 1130300 h 1543050"/>
                      <a:gd name="connsiteX29" fmla="*/ 5988050 w 8991600"/>
                      <a:gd name="connsiteY29" fmla="*/ 1136650 h 1543050"/>
                      <a:gd name="connsiteX30" fmla="*/ 6267450 w 8991600"/>
                      <a:gd name="connsiteY30" fmla="*/ 1187450 h 1543050"/>
                      <a:gd name="connsiteX31" fmla="*/ 6369050 w 8991600"/>
                      <a:gd name="connsiteY31" fmla="*/ 1187450 h 1543050"/>
                      <a:gd name="connsiteX32" fmla="*/ 6731000 w 8991600"/>
                      <a:gd name="connsiteY32" fmla="*/ 1206500 h 1543050"/>
                      <a:gd name="connsiteX33" fmla="*/ 7035800 w 8991600"/>
                      <a:gd name="connsiteY33" fmla="*/ 1257300 h 1543050"/>
                      <a:gd name="connsiteX34" fmla="*/ 7092950 w 8991600"/>
                      <a:gd name="connsiteY34" fmla="*/ 1225550 h 1543050"/>
                      <a:gd name="connsiteX35" fmla="*/ 7296150 w 8991600"/>
                      <a:gd name="connsiteY35" fmla="*/ 1136650 h 1543050"/>
                      <a:gd name="connsiteX36" fmla="*/ 7429500 w 8991600"/>
                      <a:gd name="connsiteY36" fmla="*/ 1085850 h 1543050"/>
                      <a:gd name="connsiteX37" fmla="*/ 7613650 w 8991600"/>
                      <a:gd name="connsiteY37" fmla="*/ 1060450 h 1543050"/>
                      <a:gd name="connsiteX38" fmla="*/ 7829550 w 8991600"/>
                      <a:gd name="connsiteY38" fmla="*/ 1009650 h 1543050"/>
                      <a:gd name="connsiteX39" fmla="*/ 8153400 w 8991600"/>
                      <a:gd name="connsiteY39" fmla="*/ 889000 h 1543050"/>
                      <a:gd name="connsiteX40" fmla="*/ 8210550 w 8991600"/>
                      <a:gd name="connsiteY40" fmla="*/ 876300 h 1543050"/>
                      <a:gd name="connsiteX41" fmla="*/ 8235950 w 8991600"/>
                      <a:gd name="connsiteY41" fmla="*/ 869950 h 1543050"/>
                      <a:gd name="connsiteX42" fmla="*/ 8362950 w 8991600"/>
                      <a:gd name="connsiteY42" fmla="*/ 889000 h 1543050"/>
                      <a:gd name="connsiteX43" fmla="*/ 8439150 w 8991600"/>
                      <a:gd name="connsiteY43" fmla="*/ 914400 h 1543050"/>
                      <a:gd name="connsiteX44" fmla="*/ 8470900 w 8991600"/>
                      <a:gd name="connsiteY44" fmla="*/ 939800 h 1543050"/>
                      <a:gd name="connsiteX45" fmla="*/ 8496300 w 8991600"/>
                      <a:gd name="connsiteY45" fmla="*/ 946150 h 1543050"/>
                      <a:gd name="connsiteX46" fmla="*/ 8826500 w 8991600"/>
                      <a:gd name="connsiteY46" fmla="*/ 914400 h 1543050"/>
                      <a:gd name="connsiteX47" fmla="*/ 8890000 w 8991600"/>
                      <a:gd name="connsiteY47" fmla="*/ 908050 h 1543050"/>
                      <a:gd name="connsiteX48" fmla="*/ 8991600 w 8991600"/>
                      <a:gd name="connsiteY48" fmla="*/ 914400 h 1543050"/>
                      <a:gd name="connsiteX49" fmla="*/ 8782050 w 8991600"/>
                      <a:gd name="connsiteY49" fmla="*/ 787400 h 1543050"/>
                      <a:gd name="connsiteX50" fmla="*/ 8648700 w 8991600"/>
                      <a:gd name="connsiteY50" fmla="*/ 787400 h 1543050"/>
                      <a:gd name="connsiteX51" fmla="*/ 8477250 w 8991600"/>
                      <a:gd name="connsiteY51" fmla="*/ 793750 h 1543050"/>
                      <a:gd name="connsiteX52" fmla="*/ 8172450 w 8991600"/>
                      <a:gd name="connsiteY52" fmla="*/ 723900 h 1543050"/>
                      <a:gd name="connsiteX53" fmla="*/ 8001000 w 8991600"/>
                      <a:gd name="connsiteY53" fmla="*/ 673100 h 1543050"/>
                      <a:gd name="connsiteX54" fmla="*/ 7499350 w 8991600"/>
                      <a:gd name="connsiteY54" fmla="*/ 609600 h 1543050"/>
                      <a:gd name="connsiteX55" fmla="*/ 4889500 w 8991600"/>
                      <a:gd name="connsiteY55" fmla="*/ 590550 h 1543050"/>
                      <a:gd name="connsiteX56" fmla="*/ 3937000 w 8991600"/>
                      <a:gd name="connsiteY56" fmla="*/ 444500 h 1543050"/>
                      <a:gd name="connsiteX57" fmla="*/ 3175000 w 8991600"/>
                      <a:gd name="connsiteY57" fmla="*/ 533400 h 1543050"/>
                      <a:gd name="connsiteX58" fmla="*/ 1435100 w 8991600"/>
                      <a:gd name="connsiteY58" fmla="*/ 368300 h 1543050"/>
                      <a:gd name="connsiteX59" fmla="*/ 44450 w 8991600"/>
                      <a:gd name="connsiteY59" fmla="*/ 38100 h 1543050"/>
                      <a:gd name="connsiteX60" fmla="*/ 0 w 8991600"/>
                      <a:gd name="connsiteY60" fmla="*/ 0 h 1543050"/>
                      <a:gd name="connsiteX0" fmla="*/ 0 w 13646150"/>
                      <a:gd name="connsiteY0" fmla="*/ 0 h 1543050"/>
                      <a:gd name="connsiteX1" fmla="*/ 19050 w 13646150"/>
                      <a:gd name="connsiteY1" fmla="*/ 850900 h 1543050"/>
                      <a:gd name="connsiteX2" fmla="*/ 514350 w 13646150"/>
                      <a:gd name="connsiteY2" fmla="*/ 1035050 h 1543050"/>
                      <a:gd name="connsiteX3" fmla="*/ 1028700 w 13646150"/>
                      <a:gd name="connsiteY3" fmla="*/ 1174750 h 1543050"/>
                      <a:gd name="connsiteX4" fmla="*/ 1758950 w 13646150"/>
                      <a:gd name="connsiteY4" fmla="*/ 1263650 h 1543050"/>
                      <a:gd name="connsiteX5" fmla="*/ 2552700 w 13646150"/>
                      <a:gd name="connsiteY5" fmla="*/ 1289050 h 1543050"/>
                      <a:gd name="connsiteX6" fmla="*/ 2667000 w 13646150"/>
                      <a:gd name="connsiteY6" fmla="*/ 1308100 h 1543050"/>
                      <a:gd name="connsiteX7" fmla="*/ 2787650 w 13646150"/>
                      <a:gd name="connsiteY7" fmla="*/ 1320800 h 1543050"/>
                      <a:gd name="connsiteX8" fmla="*/ 3257550 w 13646150"/>
                      <a:gd name="connsiteY8" fmla="*/ 1371600 h 1543050"/>
                      <a:gd name="connsiteX9" fmla="*/ 3327400 w 13646150"/>
                      <a:gd name="connsiteY9" fmla="*/ 1416050 h 1543050"/>
                      <a:gd name="connsiteX10" fmla="*/ 3568700 w 13646150"/>
                      <a:gd name="connsiteY10" fmla="*/ 1504950 h 1543050"/>
                      <a:gd name="connsiteX11" fmla="*/ 3829050 w 13646150"/>
                      <a:gd name="connsiteY11" fmla="*/ 1543050 h 1543050"/>
                      <a:gd name="connsiteX12" fmla="*/ 3879850 w 13646150"/>
                      <a:gd name="connsiteY12" fmla="*/ 1524000 h 1543050"/>
                      <a:gd name="connsiteX13" fmla="*/ 4171950 w 13646150"/>
                      <a:gd name="connsiteY13" fmla="*/ 1454150 h 1543050"/>
                      <a:gd name="connsiteX14" fmla="*/ 4241800 w 13646150"/>
                      <a:gd name="connsiteY14" fmla="*/ 1435100 h 1543050"/>
                      <a:gd name="connsiteX15" fmla="*/ 4241800 w 13646150"/>
                      <a:gd name="connsiteY15" fmla="*/ 1435100 h 1543050"/>
                      <a:gd name="connsiteX16" fmla="*/ 4451350 w 13646150"/>
                      <a:gd name="connsiteY16" fmla="*/ 1365250 h 1543050"/>
                      <a:gd name="connsiteX17" fmla="*/ 4603750 w 13646150"/>
                      <a:gd name="connsiteY17" fmla="*/ 1327150 h 1543050"/>
                      <a:gd name="connsiteX18" fmla="*/ 4654550 w 13646150"/>
                      <a:gd name="connsiteY18" fmla="*/ 1301750 h 1543050"/>
                      <a:gd name="connsiteX19" fmla="*/ 4718050 w 13646150"/>
                      <a:gd name="connsiteY19" fmla="*/ 1295400 h 1543050"/>
                      <a:gd name="connsiteX20" fmla="*/ 4902200 w 13646150"/>
                      <a:gd name="connsiteY20" fmla="*/ 1282700 h 1543050"/>
                      <a:gd name="connsiteX21" fmla="*/ 5041900 w 13646150"/>
                      <a:gd name="connsiteY21" fmla="*/ 1276350 h 1543050"/>
                      <a:gd name="connsiteX22" fmla="*/ 5137150 w 13646150"/>
                      <a:gd name="connsiteY22" fmla="*/ 1270000 h 1543050"/>
                      <a:gd name="connsiteX23" fmla="*/ 5257800 w 13646150"/>
                      <a:gd name="connsiteY23" fmla="*/ 1263650 h 1543050"/>
                      <a:gd name="connsiteX24" fmla="*/ 5537200 w 13646150"/>
                      <a:gd name="connsiteY24" fmla="*/ 1181100 h 1543050"/>
                      <a:gd name="connsiteX25" fmla="*/ 5670550 w 13646150"/>
                      <a:gd name="connsiteY25" fmla="*/ 1123950 h 1543050"/>
                      <a:gd name="connsiteX26" fmla="*/ 5803900 w 13646150"/>
                      <a:gd name="connsiteY26" fmla="*/ 1104900 h 1543050"/>
                      <a:gd name="connsiteX27" fmla="*/ 5873750 w 13646150"/>
                      <a:gd name="connsiteY27" fmla="*/ 1104900 h 1543050"/>
                      <a:gd name="connsiteX28" fmla="*/ 5937250 w 13646150"/>
                      <a:gd name="connsiteY28" fmla="*/ 1130300 h 1543050"/>
                      <a:gd name="connsiteX29" fmla="*/ 5988050 w 13646150"/>
                      <a:gd name="connsiteY29" fmla="*/ 1136650 h 1543050"/>
                      <a:gd name="connsiteX30" fmla="*/ 6267450 w 13646150"/>
                      <a:gd name="connsiteY30" fmla="*/ 1187450 h 1543050"/>
                      <a:gd name="connsiteX31" fmla="*/ 6369050 w 13646150"/>
                      <a:gd name="connsiteY31" fmla="*/ 1187450 h 1543050"/>
                      <a:gd name="connsiteX32" fmla="*/ 6731000 w 13646150"/>
                      <a:gd name="connsiteY32" fmla="*/ 1206500 h 1543050"/>
                      <a:gd name="connsiteX33" fmla="*/ 7035800 w 13646150"/>
                      <a:gd name="connsiteY33" fmla="*/ 1257300 h 1543050"/>
                      <a:gd name="connsiteX34" fmla="*/ 7092950 w 13646150"/>
                      <a:gd name="connsiteY34" fmla="*/ 1225550 h 1543050"/>
                      <a:gd name="connsiteX35" fmla="*/ 7296150 w 13646150"/>
                      <a:gd name="connsiteY35" fmla="*/ 1136650 h 1543050"/>
                      <a:gd name="connsiteX36" fmla="*/ 7429500 w 13646150"/>
                      <a:gd name="connsiteY36" fmla="*/ 1085850 h 1543050"/>
                      <a:gd name="connsiteX37" fmla="*/ 7613650 w 13646150"/>
                      <a:gd name="connsiteY37" fmla="*/ 1060450 h 1543050"/>
                      <a:gd name="connsiteX38" fmla="*/ 7829550 w 13646150"/>
                      <a:gd name="connsiteY38" fmla="*/ 1009650 h 1543050"/>
                      <a:gd name="connsiteX39" fmla="*/ 8153400 w 13646150"/>
                      <a:gd name="connsiteY39" fmla="*/ 889000 h 1543050"/>
                      <a:gd name="connsiteX40" fmla="*/ 8210550 w 13646150"/>
                      <a:gd name="connsiteY40" fmla="*/ 876300 h 1543050"/>
                      <a:gd name="connsiteX41" fmla="*/ 8235950 w 13646150"/>
                      <a:gd name="connsiteY41" fmla="*/ 869950 h 1543050"/>
                      <a:gd name="connsiteX42" fmla="*/ 8362950 w 13646150"/>
                      <a:gd name="connsiteY42" fmla="*/ 889000 h 1543050"/>
                      <a:gd name="connsiteX43" fmla="*/ 8439150 w 13646150"/>
                      <a:gd name="connsiteY43" fmla="*/ 914400 h 1543050"/>
                      <a:gd name="connsiteX44" fmla="*/ 8470900 w 13646150"/>
                      <a:gd name="connsiteY44" fmla="*/ 939800 h 1543050"/>
                      <a:gd name="connsiteX45" fmla="*/ 8496300 w 13646150"/>
                      <a:gd name="connsiteY45" fmla="*/ 946150 h 1543050"/>
                      <a:gd name="connsiteX46" fmla="*/ 8826500 w 13646150"/>
                      <a:gd name="connsiteY46" fmla="*/ 914400 h 1543050"/>
                      <a:gd name="connsiteX47" fmla="*/ 8890000 w 13646150"/>
                      <a:gd name="connsiteY47" fmla="*/ 908050 h 1543050"/>
                      <a:gd name="connsiteX48" fmla="*/ 13646150 w 13646150"/>
                      <a:gd name="connsiteY48" fmla="*/ 723900 h 1543050"/>
                      <a:gd name="connsiteX49" fmla="*/ 8782050 w 13646150"/>
                      <a:gd name="connsiteY49" fmla="*/ 787400 h 1543050"/>
                      <a:gd name="connsiteX50" fmla="*/ 8648700 w 13646150"/>
                      <a:gd name="connsiteY50" fmla="*/ 787400 h 1543050"/>
                      <a:gd name="connsiteX51" fmla="*/ 8477250 w 13646150"/>
                      <a:gd name="connsiteY51" fmla="*/ 793750 h 1543050"/>
                      <a:gd name="connsiteX52" fmla="*/ 8172450 w 13646150"/>
                      <a:gd name="connsiteY52" fmla="*/ 723900 h 1543050"/>
                      <a:gd name="connsiteX53" fmla="*/ 8001000 w 13646150"/>
                      <a:gd name="connsiteY53" fmla="*/ 673100 h 1543050"/>
                      <a:gd name="connsiteX54" fmla="*/ 7499350 w 13646150"/>
                      <a:gd name="connsiteY54" fmla="*/ 609600 h 1543050"/>
                      <a:gd name="connsiteX55" fmla="*/ 4889500 w 13646150"/>
                      <a:gd name="connsiteY55" fmla="*/ 590550 h 1543050"/>
                      <a:gd name="connsiteX56" fmla="*/ 3937000 w 13646150"/>
                      <a:gd name="connsiteY56" fmla="*/ 444500 h 1543050"/>
                      <a:gd name="connsiteX57" fmla="*/ 3175000 w 13646150"/>
                      <a:gd name="connsiteY57" fmla="*/ 533400 h 1543050"/>
                      <a:gd name="connsiteX58" fmla="*/ 1435100 w 13646150"/>
                      <a:gd name="connsiteY58" fmla="*/ 368300 h 1543050"/>
                      <a:gd name="connsiteX59" fmla="*/ 44450 w 13646150"/>
                      <a:gd name="connsiteY59" fmla="*/ 38100 h 1543050"/>
                      <a:gd name="connsiteX60" fmla="*/ 0 w 13646150"/>
                      <a:gd name="connsiteY60" fmla="*/ 0 h 1543050"/>
                      <a:gd name="connsiteX0" fmla="*/ 0 w 13646150"/>
                      <a:gd name="connsiteY0" fmla="*/ 0 h 1543050"/>
                      <a:gd name="connsiteX1" fmla="*/ 19050 w 13646150"/>
                      <a:gd name="connsiteY1" fmla="*/ 850900 h 1543050"/>
                      <a:gd name="connsiteX2" fmla="*/ 514350 w 13646150"/>
                      <a:gd name="connsiteY2" fmla="*/ 1035050 h 1543050"/>
                      <a:gd name="connsiteX3" fmla="*/ 1028700 w 13646150"/>
                      <a:gd name="connsiteY3" fmla="*/ 1174750 h 1543050"/>
                      <a:gd name="connsiteX4" fmla="*/ 1758950 w 13646150"/>
                      <a:gd name="connsiteY4" fmla="*/ 1263650 h 1543050"/>
                      <a:gd name="connsiteX5" fmla="*/ 2552700 w 13646150"/>
                      <a:gd name="connsiteY5" fmla="*/ 1289050 h 1543050"/>
                      <a:gd name="connsiteX6" fmla="*/ 2667000 w 13646150"/>
                      <a:gd name="connsiteY6" fmla="*/ 1308100 h 1543050"/>
                      <a:gd name="connsiteX7" fmla="*/ 2787650 w 13646150"/>
                      <a:gd name="connsiteY7" fmla="*/ 1320800 h 1543050"/>
                      <a:gd name="connsiteX8" fmla="*/ 3257550 w 13646150"/>
                      <a:gd name="connsiteY8" fmla="*/ 1371600 h 1543050"/>
                      <a:gd name="connsiteX9" fmla="*/ 3327400 w 13646150"/>
                      <a:gd name="connsiteY9" fmla="*/ 1416050 h 1543050"/>
                      <a:gd name="connsiteX10" fmla="*/ 3568700 w 13646150"/>
                      <a:gd name="connsiteY10" fmla="*/ 1504950 h 1543050"/>
                      <a:gd name="connsiteX11" fmla="*/ 3829050 w 13646150"/>
                      <a:gd name="connsiteY11" fmla="*/ 1543050 h 1543050"/>
                      <a:gd name="connsiteX12" fmla="*/ 3879850 w 13646150"/>
                      <a:gd name="connsiteY12" fmla="*/ 1524000 h 1543050"/>
                      <a:gd name="connsiteX13" fmla="*/ 4171950 w 13646150"/>
                      <a:gd name="connsiteY13" fmla="*/ 1454150 h 1543050"/>
                      <a:gd name="connsiteX14" fmla="*/ 4241800 w 13646150"/>
                      <a:gd name="connsiteY14" fmla="*/ 1435100 h 1543050"/>
                      <a:gd name="connsiteX15" fmla="*/ 4241800 w 13646150"/>
                      <a:gd name="connsiteY15" fmla="*/ 1435100 h 1543050"/>
                      <a:gd name="connsiteX16" fmla="*/ 4451350 w 13646150"/>
                      <a:gd name="connsiteY16" fmla="*/ 1365250 h 1543050"/>
                      <a:gd name="connsiteX17" fmla="*/ 4603750 w 13646150"/>
                      <a:gd name="connsiteY17" fmla="*/ 1327150 h 1543050"/>
                      <a:gd name="connsiteX18" fmla="*/ 4654550 w 13646150"/>
                      <a:gd name="connsiteY18" fmla="*/ 1301750 h 1543050"/>
                      <a:gd name="connsiteX19" fmla="*/ 4718050 w 13646150"/>
                      <a:gd name="connsiteY19" fmla="*/ 1295400 h 1543050"/>
                      <a:gd name="connsiteX20" fmla="*/ 4902200 w 13646150"/>
                      <a:gd name="connsiteY20" fmla="*/ 1282700 h 1543050"/>
                      <a:gd name="connsiteX21" fmla="*/ 5041900 w 13646150"/>
                      <a:gd name="connsiteY21" fmla="*/ 1276350 h 1543050"/>
                      <a:gd name="connsiteX22" fmla="*/ 5137150 w 13646150"/>
                      <a:gd name="connsiteY22" fmla="*/ 1270000 h 1543050"/>
                      <a:gd name="connsiteX23" fmla="*/ 5257800 w 13646150"/>
                      <a:gd name="connsiteY23" fmla="*/ 1263650 h 1543050"/>
                      <a:gd name="connsiteX24" fmla="*/ 5537200 w 13646150"/>
                      <a:gd name="connsiteY24" fmla="*/ 1181100 h 1543050"/>
                      <a:gd name="connsiteX25" fmla="*/ 5670550 w 13646150"/>
                      <a:gd name="connsiteY25" fmla="*/ 1123950 h 1543050"/>
                      <a:gd name="connsiteX26" fmla="*/ 5803900 w 13646150"/>
                      <a:gd name="connsiteY26" fmla="*/ 1104900 h 1543050"/>
                      <a:gd name="connsiteX27" fmla="*/ 5873750 w 13646150"/>
                      <a:gd name="connsiteY27" fmla="*/ 1104900 h 1543050"/>
                      <a:gd name="connsiteX28" fmla="*/ 5937250 w 13646150"/>
                      <a:gd name="connsiteY28" fmla="*/ 1130300 h 1543050"/>
                      <a:gd name="connsiteX29" fmla="*/ 5988050 w 13646150"/>
                      <a:gd name="connsiteY29" fmla="*/ 1136650 h 1543050"/>
                      <a:gd name="connsiteX30" fmla="*/ 6267450 w 13646150"/>
                      <a:gd name="connsiteY30" fmla="*/ 1187450 h 1543050"/>
                      <a:gd name="connsiteX31" fmla="*/ 6369050 w 13646150"/>
                      <a:gd name="connsiteY31" fmla="*/ 1187450 h 1543050"/>
                      <a:gd name="connsiteX32" fmla="*/ 6731000 w 13646150"/>
                      <a:gd name="connsiteY32" fmla="*/ 1206500 h 1543050"/>
                      <a:gd name="connsiteX33" fmla="*/ 7035800 w 13646150"/>
                      <a:gd name="connsiteY33" fmla="*/ 1257300 h 1543050"/>
                      <a:gd name="connsiteX34" fmla="*/ 7092950 w 13646150"/>
                      <a:gd name="connsiteY34" fmla="*/ 1225550 h 1543050"/>
                      <a:gd name="connsiteX35" fmla="*/ 7296150 w 13646150"/>
                      <a:gd name="connsiteY35" fmla="*/ 1136650 h 1543050"/>
                      <a:gd name="connsiteX36" fmla="*/ 7429500 w 13646150"/>
                      <a:gd name="connsiteY36" fmla="*/ 1085850 h 1543050"/>
                      <a:gd name="connsiteX37" fmla="*/ 7613650 w 13646150"/>
                      <a:gd name="connsiteY37" fmla="*/ 1060450 h 1543050"/>
                      <a:gd name="connsiteX38" fmla="*/ 7829550 w 13646150"/>
                      <a:gd name="connsiteY38" fmla="*/ 1009650 h 1543050"/>
                      <a:gd name="connsiteX39" fmla="*/ 8153400 w 13646150"/>
                      <a:gd name="connsiteY39" fmla="*/ 889000 h 1543050"/>
                      <a:gd name="connsiteX40" fmla="*/ 8210550 w 13646150"/>
                      <a:gd name="connsiteY40" fmla="*/ 876300 h 1543050"/>
                      <a:gd name="connsiteX41" fmla="*/ 8235950 w 13646150"/>
                      <a:gd name="connsiteY41" fmla="*/ 869950 h 1543050"/>
                      <a:gd name="connsiteX42" fmla="*/ 8362950 w 13646150"/>
                      <a:gd name="connsiteY42" fmla="*/ 889000 h 1543050"/>
                      <a:gd name="connsiteX43" fmla="*/ 8439150 w 13646150"/>
                      <a:gd name="connsiteY43" fmla="*/ 914400 h 1543050"/>
                      <a:gd name="connsiteX44" fmla="*/ 8470900 w 13646150"/>
                      <a:gd name="connsiteY44" fmla="*/ 939800 h 1543050"/>
                      <a:gd name="connsiteX45" fmla="*/ 8496300 w 13646150"/>
                      <a:gd name="connsiteY45" fmla="*/ 946150 h 1543050"/>
                      <a:gd name="connsiteX46" fmla="*/ 8705850 w 13646150"/>
                      <a:gd name="connsiteY46" fmla="*/ 1181100 h 1543050"/>
                      <a:gd name="connsiteX47" fmla="*/ 8890000 w 13646150"/>
                      <a:gd name="connsiteY47" fmla="*/ 908050 h 1543050"/>
                      <a:gd name="connsiteX48" fmla="*/ 13646150 w 13646150"/>
                      <a:gd name="connsiteY48" fmla="*/ 723900 h 1543050"/>
                      <a:gd name="connsiteX49" fmla="*/ 8782050 w 13646150"/>
                      <a:gd name="connsiteY49" fmla="*/ 787400 h 1543050"/>
                      <a:gd name="connsiteX50" fmla="*/ 8648700 w 13646150"/>
                      <a:gd name="connsiteY50" fmla="*/ 787400 h 1543050"/>
                      <a:gd name="connsiteX51" fmla="*/ 8477250 w 13646150"/>
                      <a:gd name="connsiteY51" fmla="*/ 793750 h 1543050"/>
                      <a:gd name="connsiteX52" fmla="*/ 8172450 w 13646150"/>
                      <a:gd name="connsiteY52" fmla="*/ 723900 h 1543050"/>
                      <a:gd name="connsiteX53" fmla="*/ 8001000 w 13646150"/>
                      <a:gd name="connsiteY53" fmla="*/ 673100 h 1543050"/>
                      <a:gd name="connsiteX54" fmla="*/ 7499350 w 13646150"/>
                      <a:gd name="connsiteY54" fmla="*/ 609600 h 1543050"/>
                      <a:gd name="connsiteX55" fmla="*/ 4889500 w 13646150"/>
                      <a:gd name="connsiteY55" fmla="*/ 590550 h 1543050"/>
                      <a:gd name="connsiteX56" fmla="*/ 3937000 w 13646150"/>
                      <a:gd name="connsiteY56" fmla="*/ 444500 h 1543050"/>
                      <a:gd name="connsiteX57" fmla="*/ 3175000 w 13646150"/>
                      <a:gd name="connsiteY57" fmla="*/ 533400 h 1543050"/>
                      <a:gd name="connsiteX58" fmla="*/ 1435100 w 13646150"/>
                      <a:gd name="connsiteY58" fmla="*/ 368300 h 1543050"/>
                      <a:gd name="connsiteX59" fmla="*/ 44450 w 13646150"/>
                      <a:gd name="connsiteY59" fmla="*/ 38100 h 1543050"/>
                      <a:gd name="connsiteX60" fmla="*/ 0 w 13646150"/>
                      <a:gd name="connsiteY60" fmla="*/ 0 h 1543050"/>
                      <a:gd name="connsiteX0" fmla="*/ 0 w 13649487"/>
                      <a:gd name="connsiteY0" fmla="*/ 0 h 1543050"/>
                      <a:gd name="connsiteX1" fmla="*/ 19050 w 13649487"/>
                      <a:gd name="connsiteY1" fmla="*/ 850900 h 1543050"/>
                      <a:gd name="connsiteX2" fmla="*/ 514350 w 13649487"/>
                      <a:gd name="connsiteY2" fmla="*/ 1035050 h 1543050"/>
                      <a:gd name="connsiteX3" fmla="*/ 1028700 w 13649487"/>
                      <a:gd name="connsiteY3" fmla="*/ 1174750 h 1543050"/>
                      <a:gd name="connsiteX4" fmla="*/ 1758950 w 13649487"/>
                      <a:gd name="connsiteY4" fmla="*/ 1263650 h 1543050"/>
                      <a:gd name="connsiteX5" fmla="*/ 2552700 w 13649487"/>
                      <a:gd name="connsiteY5" fmla="*/ 1289050 h 1543050"/>
                      <a:gd name="connsiteX6" fmla="*/ 2667000 w 13649487"/>
                      <a:gd name="connsiteY6" fmla="*/ 1308100 h 1543050"/>
                      <a:gd name="connsiteX7" fmla="*/ 2787650 w 13649487"/>
                      <a:gd name="connsiteY7" fmla="*/ 1320800 h 1543050"/>
                      <a:gd name="connsiteX8" fmla="*/ 3257550 w 13649487"/>
                      <a:gd name="connsiteY8" fmla="*/ 1371600 h 1543050"/>
                      <a:gd name="connsiteX9" fmla="*/ 3327400 w 13649487"/>
                      <a:gd name="connsiteY9" fmla="*/ 1416050 h 1543050"/>
                      <a:gd name="connsiteX10" fmla="*/ 3568700 w 13649487"/>
                      <a:gd name="connsiteY10" fmla="*/ 1504950 h 1543050"/>
                      <a:gd name="connsiteX11" fmla="*/ 3829050 w 13649487"/>
                      <a:gd name="connsiteY11" fmla="*/ 1543050 h 1543050"/>
                      <a:gd name="connsiteX12" fmla="*/ 3879850 w 13649487"/>
                      <a:gd name="connsiteY12" fmla="*/ 1524000 h 1543050"/>
                      <a:gd name="connsiteX13" fmla="*/ 4171950 w 13649487"/>
                      <a:gd name="connsiteY13" fmla="*/ 1454150 h 1543050"/>
                      <a:gd name="connsiteX14" fmla="*/ 4241800 w 13649487"/>
                      <a:gd name="connsiteY14" fmla="*/ 1435100 h 1543050"/>
                      <a:gd name="connsiteX15" fmla="*/ 4241800 w 13649487"/>
                      <a:gd name="connsiteY15" fmla="*/ 1435100 h 1543050"/>
                      <a:gd name="connsiteX16" fmla="*/ 4451350 w 13649487"/>
                      <a:gd name="connsiteY16" fmla="*/ 1365250 h 1543050"/>
                      <a:gd name="connsiteX17" fmla="*/ 4603750 w 13649487"/>
                      <a:gd name="connsiteY17" fmla="*/ 1327150 h 1543050"/>
                      <a:gd name="connsiteX18" fmla="*/ 4654550 w 13649487"/>
                      <a:gd name="connsiteY18" fmla="*/ 1301750 h 1543050"/>
                      <a:gd name="connsiteX19" fmla="*/ 4718050 w 13649487"/>
                      <a:gd name="connsiteY19" fmla="*/ 1295400 h 1543050"/>
                      <a:gd name="connsiteX20" fmla="*/ 4902200 w 13649487"/>
                      <a:gd name="connsiteY20" fmla="*/ 1282700 h 1543050"/>
                      <a:gd name="connsiteX21" fmla="*/ 5041900 w 13649487"/>
                      <a:gd name="connsiteY21" fmla="*/ 1276350 h 1543050"/>
                      <a:gd name="connsiteX22" fmla="*/ 5137150 w 13649487"/>
                      <a:gd name="connsiteY22" fmla="*/ 1270000 h 1543050"/>
                      <a:gd name="connsiteX23" fmla="*/ 5257800 w 13649487"/>
                      <a:gd name="connsiteY23" fmla="*/ 1263650 h 1543050"/>
                      <a:gd name="connsiteX24" fmla="*/ 5537200 w 13649487"/>
                      <a:gd name="connsiteY24" fmla="*/ 1181100 h 1543050"/>
                      <a:gd name="connsiteX25" fmla="*/ 5670550 w 13649487"/>
                      <a:gd name="connsiteY25" fmla="*/ 1123950 h 1543050"/>
                      <a:gd name="connsiteX26" fmla="*/ 5803900 w 13649487"/>
                      <a:gd name="connsiteY26" fmla="*/ 1104900 h 1543050"/>
                      <a:gd name="connsiteX27" fmla="*/ 5873750 w 13649487"/>
                      <a:gd name="connsiteY27" fmla="*/ 1104900 h 1543050"/>
                      <a:gd name="connsiteX28" fmla="*/ 5937250 w 13649487"/>
                      <a:gd name="connsiteY28" fmla="*/ 1130300 h 1543050"/>
                      <a:gd name="connsiteX29" fmla="*/ 5988050 w 13649487"/>
                      <a:gd name="connsiteY29" fmla="*/ 1136650 h 1543050"/>
                      <a:gd name="connsiteX30" fmla="*/ 6267450 w 13649487"/>
                      <a:gd name="connsiteY30" fmla="*/ 1187450 h 1543050"/>
                      <a:gd name="connsiteX31" fmla="*/ 6369050 w 13649487"/>
                      <a:gd name="connsiteY31" fmla="*/ 1187450 h 1543050"/>
                      <a:gd name="connsiteX32" fmla="*/ 6731000 w 13649487"/>
                      <a:gd name="connsiteY32" fmla="*/ 1206500 h 1543050"/>
                      <a:gd name="connsiteX33" fmla="*/ 7035800 w 13649487"/>
                      <a:gd name="connsiteY33" fmla="*/ 1257300 h 1543050"/>
                      <a:gd name="connsiteX34" fmla="*/ 7092950 w 13649487"/>
                      <a:gd name="connsiteY34" fmla="*/ 1225550 h 1543050"/>
                      <a:gd name="connsiteX35" fmla="*/ 7296150 w 13649487"/>
                      <a:gd name="connsiteY35" fmla="*/ 1136650 h 1543050"/>
                      <a:gd name="connsiteX36" fmla="*/ 7429500 w 13649487"/>
                      <a:gd name="connsiteY36" fmla="*/ 1085850 h 1543050"/>
                      <a:gd name="connsiteX37" fmla="*/ 7613650 w 13649487"/>
                      <a:gd name="connsiteY37" fmla="*/ 1060450 h 1543050"/>
                      <a:gd name="connsiteX38" fmla="*/ 7829550 w 13649487"/>
                      <a:gd name="connsiteY38" fmla="*/ 1009650 h 1543050"/>
                      <a:gd name="connsiteX39" fmla="*/ 8153400 w 13649487"/>
                      <a:gd name="connsiteY39" fmla="*/ 889000 h 1543050"/>
                      <a:gd name="connsiteX40" fmla="*/ 8210550 w 13649487"/>
                      <a:gd name="connsiteY40" fmla="*/ 876300 h 1543050"/>
                      <a:gd name="connsiteX41" fmla="*/ 8235950 w 13649487"/>
                      <a:gd name="connsiteY41" fmla="*/ 869950 h 1543050"/>
                      <a:gd name="connsiteX42" fmla="*/ 8362950 w 13649487"/>
                      <a:gd name="connsiteY42" fmla="*/ 889000 h 1543050"/>
                      <a:gd name="connsiteX43" fmla="*/ 8439150 w 13649487"/>
                      <a:gd name="connsiteY43" fmla="*/ 914400 h 1543050"/>
                      <a:gd name="connsiteX44" fmla="*/ 8470900 w 13649487"/>
                      <a:gd name="connsiteY44" fmla="*/ 939800 h 1543050"/>
                      <a:gd name="connsiteX45" fmla="*/ 8496300 w 13649487"/>
                      <a:gd name="connsiteY45" fmla="*/ 946150 h 1543050"/>
                      <a:gd name="connsiteX46" fmla="*/ 8705850 w 13649487"/>
                      <a:gd name="connsiteY46" fmla="*/ 1181100 h 1543050"/>
                      <a:gd name="connsiteX47" fmla="*/ 9531350 w 13649487"/>
                      <a:gd name="connsiteY47" fmla="*/ 946150 h 1543050"/>
                      <a:gd name="connsiteX48" fmla="*/ 13646150 w 13649487"/>
                      <a:gd name="connsiteY48" fmla="*/ 723900 h 1543050"/>
                      <a:gd name="connsiteX49" fmla="*/ 8782050 w 13649487"/>
                      <a:gd name="connsiteY49" fmla="*/ 787400 h 1543050"/>
                      <a:gd name="connsiteX50" fmla="*/ 8648700 w 13649487"/>
                      <a:gd name="connsiteY50" fmla="*/ 787400 h 1543050"/>
                      <a:gd name="connsiteX51" fmla="*/ 8477250 w 13649487"/>
                      <a:gd name="connsiteY51" fmla="*/ 793750 h 1543050"/>
                      <a:gd name="connsiteX52" fmla="*/ 8172450 w 13649487"/>
                      <a:gd name="connsiteY52" fmla="*/ 723900 h 1543050"/>
                      <a:gd name="connsiteX53" fmla="*/ 8001000 w 13649487"/>
                      <a:gd name="connsiteY53" fmla="*/ 673100 h 1543050"/>
                      <a:gd name="connsiteX54" fmla="*/ 7499350 w 13649487"/>
                      <a:gd name="connsiteY54" fmla="*/ 609600 h 1543050"/>
                      <a:gd name="connsiteX55" fmla="*/ 4889500 w 13649487"/>
                      <a:gd name="connsiteY55" fmla="*/ 590550 h 1543050"/>
                      <a:gd name="connsiteX56" fmla="*/ 3937000 w 13649487"/>
                      <a:gd name="connsiteY56" fmla="*/ 444500 h 1543050"/>
                      <a:gd name="connsiteX57" fmla="*/ 3175000 w 13649487"/>
                      <a:gd name="connsiteY57" fmla="*/ 533400 h 1543050"/>
                      <a:gd name="connsiteX58" fmla="*/ 1435100 w 13649487"/>
                      <a:gd name="connsiteY58" fmla="*/ 368300 h 1543050"/>
                      <a:gd name="connsiteX59" fmla="*/ 44450 w 13649487"/>
                      <a:gd name="connsiteY59" fmla="*/ 38100 h 1543050"/>
                      <a:gd name="connsiteX60" fmla="*/ 0 w 13649487"/>
                      <a:gd name="connsiteY60" fmla="*/ 0 h 1543050"/>
                      <a:gd name="connsiteX0" fmla="*/ 0 w 13646150"/>
                      <a:gd name="connsiteY0" fmla="*/ 0 h 1543050"/>
                      <a:gd name="connsiteX1" fmla="*/ 19050 w 13646150"/>
                      <a:gd name="connsiteY1" fmla="*/ 850900 h 1543050"/>
                      <a:gd name="connsiteX2" fmla="*/ 514350 w 13646150"/>
                      <a:gd name="connsiteY2" fmla="*/ 1035050 h 1543050"/>
                      <a:gd name="connsiteX3" fmla="*/ 1028700 w 13646150"/>
                      <a:gd name="connsiteY3" fmla="*/ 1174750 h 1543050"/>
                      <a:gd name="connsiteX4" fmla="*/ 1758950 w 13646150"/>
                      <a:gd name="connsiteY4" fmla="*/ 1263650 h 1543050"/>
                      <a:gd name="connsiteX5" fmla="*/ 2552700 w 13646150"/>
                      <a:gd name="connsiteY5" fmla="*/ 1289050 h 1543050"/>
                      <a:gd name="connsiteX6" fmla="*/ 2667000 w 13646150"/>
                      <a:gd name="connsiteY6" fmla="*/ 1308100 h 1543050"/>
                      <a:gd name="connsiteX7" fmla="*/ 2787650 w 13646150"/>
                      <a:gd name="connsiteY7" fmla="*/ 1320800 h 1543050"/>
                      <a:gd name="connsiteX8" fmla="*/ 3257550 w 13646150"/>
                      <a:gd name="connsiteY8" fmla="*/ 1371600 h 1543050"/>
                      <a:gd name="connsiteX9" fmla="*/ 3327400 w 13646150"/>
                      <a:gd name="connsiteY9" fmla="*/ 1416050 h 1543050"/>
                      <a:gd name="connsiteX10" fmla="*/ 3568700 w 13646150"/>
                      <a:gd name="connsiteY10" fmla="*/ 1504950 h 1543050"/>
                      <a:gd name="connsiteX11" fmla="*/ 3829050 w 13646150"/>
                      <a:gd name="connsiteY11" fmla="*/ 1543050 h 1543050"/>
                      <a:gd name="connsiteX12" fmla="*/ 3879850 w 13646150"/>
                      <a:gd name="connsiteY12" fmla="*/ 1524000 h 1543050"/>
                      <a:gd name="connsiteX13" fmla="*/ 4171950 w 13646150"/>
                      <a:gd name="connsiteY13" fmla="*/ 1454150 h 1543050"/>
                      <a:gd name="connsiteX14" fmla="*/ 4241800 w 13646150"/>
                      <a:gd name="connsiteY14" fmla="*/ 1435100 h 1543050"/>
                      <a:gd name="connsiteX15" fmla="*/ 4241800 w 13646150"/>
                      <a:gd name="connsiteY15" fmla="*/ 1435100 h 1543050"/>
                      <a:gd name="connsiteX16" fmla="*/ 4451350 w 13646150"/>
                      <a:gd name="connsiteY16" fmla="*/ 1365250 h 1543050"/>
                      <a:gd name="connsiteX17" fmla="*/ 4603750 w 13646150"/>
                      <a:gd name="connsiteY17" fmla="*/ 1327150 h 1543050"/>
                      <a:gd name="connsiteX18" fmla="*/ 4654550 w 13646150"/>
                      <a:gd name="connsiteY18" fmla="*/ 1301750 h 1543050"/>
                      <a:gd name="connsiteX19" fmla="*/ 4718050 w 13646150"/>
                      <a:gd name="connsiteY19" fmla="*/ 1295400 h 1543050"/>
                      <a:gd name="connsiteX20" fmla="*/ 4902200 w 13646150"/>
                      <a:gd name="connsiteY20" fmla="*/ 1282700 h 1543050"/>
                      <a:gd name="connsiteX21" fmla="*/ 5041900 w 13646150"/>
                      <a:gd name="connsiteY21" fmla="*/ 1276350 h 1543050"/>
                      <a:gd name="connsiteX22" fmla="*/ 5137150 w 13646150"/>
                      <a:gd name="connsiteY22" fmla="*/ 1270000 h 1543050"/>
                      <a:gd name="connsiteX23" fmla="*/ 5257800 w 13646150"/>
                      <a:gd name="connsiteY23" fmla="*/ 1263650 h 1543050"/>
                      <a:gd name="connsiteX24" fmla="*/ 5537200 w 13646150"/>
                      <a:gd name="connsiteY24" fmla="*/ 1181100 h 1543050"/>
                      <a:gd name="connsiteX25" fmla="*/ 5670550 w 13646150"/>
                      <a:gd name="connsiteY25" fmla="*/ 1123950 h 1543050"/>
                      <a:gd name="connsiteX26" fmla="*/ 5803900 w 13646150"/>
                      <a:gd name="connsiteY26" fmla="*/ 1104900 h 1543050"/>
                      <a:gd name="connsiteX27" fmla="*/ 5873750 w 13646150"/>
                      <a:gd name="connsiteY27" fmla="*/ 1104900 h 1543050"/>
                      <a:gd name="connsiteX28" fmla="*/ 5937250 w 13646150"/>
                      <a:gd name="connsiteY28" fmla="*/ 1130300 h 1543050"/>
                      <a:gd name="connsiteX29" fmla="*/ 5988050 w 13646150"/>
                      <a:gd name="connsiteY29" fmla="*/ 1136650 h 1543050"/>
                      <a:gd name="connsiteX30" fmla="*/ 6267450 w 13646150"/>
                      <a:gd name="connsiteY30" fmla="*/ 1187450 h 1543050"/>
                      <a:gd name="connsiteX31" fmla="*/ 6369050 w 13646150"/>
                      <a:gd name="connsiteY31" fmla="*/ 1187450 h 1543050"/>
                      <a:gd name="connsiteX32" fmla="*/ 6731000 w 13646150"/>
                      <a:gd name="connsiteY32" fmla="*/ 1206500 h 1543050"/>
                      <a:gd name="connsiteX33" fmla="*/ 7035800 w 13646150"/>
                      <a:gd name="connsiteY33" fmla="*/ 1257300 h 1543050"/>
                      <a:gd name="connsiteX34" fmla="*/ 7092950 w 13646150"/>
                      <a:gd name="connsiteY34" fmla="*/ 1225550 h 1543050"/>
                      <a:gd name="connsiteX35" fmla="*/ 7296150 w 13646150"/>
                      <a:gd name="connsiteY35" fmla="*/ 1136650 h 1543050"/>
                      <a:gd name="connsiteX36" fmla="*/ 7429500 w 13646150"/>
                      <a:gd name="connsiteY36" fmla="*/ 1085850 h 1543050"/>
                      <a:gd name="connsiteX37" fmla="*/ 7613650 w 13646150"/>
                      <a:gd name="connsiteY37" fmla="*/ 1060450 h 1543050"/>
                      <a:gd name="connsiteX38" fmla="*/ 7829550 w 13646150"/>
                      <a:gd name="connsiteY38" fmla="*/ 1009650 h 1543050"/>
                      <a:gd name="connsiteX39" fmla="*/ 8153400 w 13646150"/>
                      <a:gd name="connsiteY39" fmla="*/ 889000 h 1543050"/>
                      <a:gd name="connsiteX40" fmla="*/ 8210550 w 13646150"/>
                      <a:gd name="connsiteY40" fmla="*/ 876300 h 1543050"/>
                      <a:gd name="connsiteX41" fmla="*/ 8235950 w 13646150"/>
                      <a:gd name="connsiteY41" fmla="*/ 869950 h 1543050"/>
                      <a:gd name="connsiteX42" fmla="*/ 8362950 w 13646150"/>
                      <a:gd name="connsiteY42" fmla="*/ 889000 h 1543050"/>
                      <a:gd name="connsiteX43" fmla="*/ 8439150 w 13646150"/>
                      <a:gd name="connsiteY43" fmla="*/ 914400 h 1543050"/>
                      <a:gd name="connsiteX44" fmla="*/ 8470900 w 13646150"/>
                      <a:gd name="connsiteY44" fmla="*/ 939800 h 1543050"/>
                      <a:gd name="connsiteX45" fmla="*/ 8496300 w 13646150"/>
                      <a:gd name="connsiteY45" fmla="*/ 946150 h 1543050"/>
                      <a:gd name="connsiteX46" fmla="*/ 8940800 w 13646150"/>
                      <a:gd name="connsiteY46" fmla="*/ 990600 h 1543050"/>
                      <a:gd name="connsiteX47" fmla="*/ 9531350 w 13646150"/>
                      <a:gd name="connsiteY47" fmla="*/ 946150 h 1543050"/>
                      <a:gd name="connsiteX48" fmla="*/ 13646150 w 13646150"/>
                      <a:gd name="connsiteY48" fmla="*/ 723900 h 1543050"/>
                      <a:gd name="connsiteX49" fmla="*/ 8782050 w 13646150"/>
                      <a:gd name="connsiteY49" fmla="*/ 787400 h 1543050"/>
                      <a:gd name="connsiteX50" fmla="*/ 8648700 w 13646150"/>
                      <a:gd name="connsiteY50" fmla="*/ 787400 h 1543050"/>
                      <a:gd name="connsiteX51" fmla="*/ 8477250 w 13646150"/>
                      <a:gd name="connsiteY51" fmla="*/ 793750 h 1543050"/>
                      <a:gd name="connsiteX52" fmla="*/ 8172450 w 13646150"/>
                      <a:gd name="connsiteY52" fmla="*/ 723900 h 1543050"/>
                      <a:gd name="connsiteX53" fmla="*/ 8001000 w 13646150"/>
                      <a:gd name="connsiteY53" fmla="*/ 673100 h 1543050"/>
                      <a:gd name="connsiteX54" fmla="*/ 7499350 w 13646150"/>
                      <a:gd name="connsiteY54" fmla="*/ 609600 h 1543050"/>
                      <a:gd name="connsiteX55" fmla="*/ 4889500 w 13646150"/>
                      <a:gd name="connsiteY55" fmla="*/ 590550 h 1543050"/>
                      <a:gd name="connsiteX56" fmla="*/ 3937000 w 13646150"/>
                      <a:gd name="connsiteY56" fmla="*/ 444500 h 1543050"/>
                      <a:gd name="connsiteX57" fmla="*/ 3175000 w 13646150"/>
                      <a:gd name="connsiteY57" fmla="*/ 533400 h 1543050"/>
                      <a:gd name="connsiteX58" fmla="*/ 1435100 w 13646150"/>
                      <a:gd name="connsiteY58" fmla="*/ 368300 h 1543050"/>
                      <a:gd name="connsiteX59" fmla="*/ 44450 w 13646150"/>
                      <a:gd name="connsiteY59" fmla="*/ 38100 h 1543050"/>
                      <a:gd name="connsiteX60" fmla="*/ 0 w 13646150"/>
                      <a:gd name="connsiteY60" fmla="*/ 0 h 1543050"/>
                      <a:gd name="connsiteX0" fmla="*/ 0 w 13854448"/>
                      <a:gd name="connsiteY0" fmla="*/ 0 h 1543050"/>
                      <a:gd name="connsiteX1" fmla="*/ 19050 w 13854448"/>
                      <a:gd name="connsiteY1" fmla="*/ 850900 h 1543050"/>
                      <a:gd name="connsiteX2" fmla="*/ 514350 w 13854448"/>
                      <a:gd name="connsiteY2" fmla="*/ 1035050 h 1543050"/>
                      <a:gd name="connsiteX3" fmla="*/ 1028700 w 13854448"/>
                      <a:gd name="connsiteY3" fmla="*/ 1174750 h 1543050"/>
                      <a:gd name="connsiteX4" fmla="*/ 1758950 w 13854448"/>
                      <a:gd name="connsiteY4" fmla="*/ 1263650 h 1543050"/>
                      <a:gd name="connsiteX5" fmla="*/ 2552700 w 13854448"/>
                      <a:gd name="connsiteY5" fmla="*/ 1289050 h 1543050"/>
                      <a:gd name="connsiteX6" fmla="*/ 2667000 w 13854448"/>
                      <a:gd name="connsiteY6" fmla="*/ 1308100 h 1543050"/>
                      <a:gd name="connsiteX7" fmla="*/ 2787650 w 13854448"/>
                      <a:gd name="connsiteY7" fmla="*/ 1320800 h 1543050"/>
                      <a:gd name="connsiteX8" fmla="*/ 3257550 w 13854448"/>
                      <a:gd name="connsiteY8" fmla="*/ 1371600 h 1543050"/>
                      <a:gd name="connsiteX9" fmla="*/ 3327400 w 13854448"/>
                      <a:gd name="connsiteY9" fmla="*/ 1416050 h 1543050"/>
                      <a:gd name="connsiteX10" fmla="*/ 3568700 w 13854448"/>
                      <a:gd name="connsiteY10" fmla="*/ 1504950 h 1543050"/>
                      <a:gd name="connsiteX11" fmla="*/ 3829050 w 13854448"/>
                      <a:gd name="connsiteY11" fmla="*/ 1543050 h 1543050"/>
                      <a:gd name="connsiteX12" fmla="*/ 3879850 w 13854448"/>
                      <a:gd name="connsiteY12" fmla="*/ 1524000 h 1543050"/>
                      <a:gd name="connsiteX13" fmla="*/ 4171950 w 13854448"/>
                      <a:gd name="connsiteY13" fmla="*/ 1454150 h 1543050"/>
                      <a:gd name="connsiteX14" fmla="*/ 4241800 w 13854448"/>
                      <a:gd name="connsiteY14" fmla="*/ 1435100 h 1543050"/>
                      <a:gd name="connsiteX15" fmla="*/ 4241800 w 13854448"/>
                      <a:gd name="connsiteY15" fmla="*/ 1435100 h 1543050"/>
                      <a:gd name="connsiteX16" fmla="*/ 4451350 w 13854448"/>
                      <a:gd name="connsiteY16" fmla="*/ 1365250 h 1543050"/>
                      <a:gd name="connsiteX17" fmla="*/ 4603750 w 13854448"/>
                      <a:gd name="connsiteY17" fmla="*/ 1327150 h 1543050"/>
                      <a:gd name="connsiteX18" fmla="*/ 4654550 w 13854448"/>
                      <a:gd name="connsiteY18" fmla="*/ 1301750 h 1543050"/>
                      <a:gd name="connsiteX19" fmla="*/ 4718050 w 13854448"/>
                      <a:gd name="connsiteY19" fmla="*/ 1295400 h 1543050"/>
                      <a:gd name="connsiteX20" fmla="*/ 4902200 w 13854448"/>
                      <a:gd name="connsiteY20" fmla="*/ 1282700 h 1543050"/>
                      <a:gd name="connsiteX21" fmla="*/ 5041900 w 13854448"/>
                      <a:gd name="connsiteY21" fmla="*/ 1276350 h 1543050"/>
                      <a:gd name="connsiteX22" fmla="*/ 5137150 w 13854448"/>
                      <a:gd name="connsiteY22" fmla="*/ 1270000 h 1543050"/>
                      <a:gd name="connsiteX23" fmla="*/ 5257800 w 13854448"/>
                      <a:gd name="connsiteY23" fmla="*/ 1263650 h 1543050"/>
                      <a:gd name="connsiteX24" fmla="*/ 5537200 w 13854448"/>
                      <a:gd name="connsiteY24" fmla="*/ 1181100 h 1543050"/>
                      <a:gd name="connsiteX25" fmla="*/ 5670550 w 13854448"/>
                      <a:gd name="connsiteY25" fmla="*/ 1123950 h 1543050"/>
                      <a:gd name="connsiteX26" fmla="*/ 5803900 w 13854448"/>
                      <a:gd name="connsiteY26" fmla="*/ 1104900 h 1543050"/>
                      <a:gd name="connsiteX27" fmla="*/ 5873750 w 13854448"/>
                      <a:gd name="connsiteY27" fmla="*/ 1104900 h 1543050"/>
                      <a:gd name="connsiteX28" fmla="*/ 5937250 w 13854448"/>
                      <a:gd name="connsiteY28" fmla="*/ 1130300 h 1543050"/>
                      <a:gd name="connsiteX29" fmla="*/ 5988050 w 13854448"/>
                      <a:gd name="connsiteY29" fmla="*/ 1136650 h 1543050"/>
                      <a:gd name="connsiteX30" fmla="*/ 6267450 w 13854448"/>
                      <a:gd name="connsiteY30" fmla="*/ 1187450 h 1543050"/>
                      <a:gd name="connsiteX31" fmla="*/ 6369050 w 13854448"/>
                      <a:gd name="connsiteY31" fmla="*/ 1187450 h 1543050"/>
                      <a:gd name="connsiteX32" fmla="*/ 6731000 w 13854448"/>
                      <a:gd name="connsiteY32" fmla="*/ 1206500 h 1543050"/>
                      <a:gd name="connsiteX33" fmla="*/ 7035800 w 13854448"/>
                      <a:gd name="connsiteY33" fmla="*/ 1257300 h 1543050"/>
                      <a:gd name="connsiteX34" fmla="*/ 7092950 w 13854448"/>
                      <a:gd name="connsiteY34" fmla="*/ 1225550 h 1543050"/>
                      <a:gd name="connsiteX35" fmla="*/ 7296150 w 13854448"/>
                      <a:gd name="connsiteY35" fmla="*/ 1136650 h 1543050"/>
                      <a:gd name="connsiteX36" fmla="*/ 7429500 w 13854448"/>
                      <a:gd name="connsiteY36" fmla="*/ 1085850 h 1543050"/>
                      <a:gd name="connsiteX37" fmla="*/ 7613650 w 13854448"/>
                      <a:gd name="connsiteY37" fmla="*/ 1060450 h 1543050"/>
                      <a:gd name="connsiteX38" fmla="*/ 7829550 w 13854448"/>
                      <a:gd name="connsiteY38" fmla="*/ 1009650 h 1543050"/>
                      <a:gd name="connsiteX39" fmla="*/ 8153400 w 13854448"/>
                      <a:gd name="connsiteY39" fmla="*/ 889000 h 1543050"/>
                      <a:gd name="connsiteX40" fmla="*/ 8210550 w 13854448"/>
                      <a:gd name="connsiteY40" fmla="*/ 876300 h 1543050"/>
                      <a:gd name="connsiteX41" fmla="*/ 8235950 w 13854448"/>
                      <a:gd name="connsiteY41" fmla="*/ 869950 h 1543050"/>
                      <a:gd name="connsiteX42" fmla="*/ 8362950 w 13854448"/>
                      <a:gd name="connsiteY42" fmla="*/ 889000 h 1543050"/>
                      <a:gd name="connsiteX43" fmla="*/ 8439150 w 13854448"/>
                      <a:gd name="connsiteY43" fmla="*/ 914400 h 1543050"/>
                      <a:gd name="connsiteX44" fmla="*/ 8470900 w 13854448"/>
                      <a:gd name="connsiteY44" fmla="*/ 939800 h 1543050"/>
                      <a:gd name="connsiteX45" fmla="*/ 8496300 w 13854448"/>
                      <a:gd name="connsiteY45" fmla="*/ 946150 h 1543050"/>
                      <a:gd name="connsiteX46" fmla="*/ 8940800 w 13854448"/>
                      <a:gd name="connsiteY46" fmla="*/ 990600 h 1543050"/>
                      <a:gd name="connsiteX47" fmla="*/ 9531350 w 13854448"/>
                      <a:gd name="connsiteY47" fmla="*/ 946150 h 1543050"/>
                      <a:gd name="connsiteX48" fmla="*/ 13646150 w 13854448"/>
                      <a:gd name="connsiteY48" fmla="*/ 723900 h 1543050"/>
                      <a:gd name="connsiteX49" fmla="*/ 12261850 w 13854448"/>
                      <a:gd name="connsiteY49" fmla="*/ 304800 h 1543050"/>
                      <a:gd name="connsiteX50" fmla="*/ 8648700 w 13854448"/>
                      <a:gd name="connsiteY50" fmla="*/ 787400 h 1543050"/>
                      <a:gd name="connsiteX51" fmla="*/ 8477250 w 13854448"/>
                      <a:gd name="connsiteY51" fmla="*/ 793750 h 1543050"/>
                      <a:gd name="connsiteX52" fmla="*/ 8172450 w 13854448"/>
                      <a:gd name="connsiteY52" fmla="*/ 723900 h 1543050"/>
                      <a:gd name="connsiteX53" fmla="*/ 8001000 w 13854448"/>
                      <a:gd name="connsiteY53" fmla="*/ 673100 h 1543050"/>
                      <a:gd name="connsiteX54" fmla="*/ 7499350 w 13854448"/>
                      <a:gd name="connsiteY54" fmla="*/ 609600 h 1543050"/>
                      <a:gd name="connsiteX55" fmla="*/ 4889500 w 13854448"/>
                      <a:gd name="connsiteY55" fmla="*/ 590550 h 1543050"/>
                      <a:gd name="connsiteX56" fmla="*/ 3937000 w 13854448"/>
                      <a:gd name="connsiteY56" fmla="*/ 444500 h 1543050"/>
                      <a:gd name="connsiteX57" fmla="*/ 3175000 w 13854448"/>
                      <a:gd name="connsiteY57" fmla="*/ 533400 h 1543050"/>
                      <a:gd name="connsiteX58" fmla="*/ 1435100 w 13854448"/>
                      <a:gd name="connsiteY58" fmla="*/ 368300 h 1543050"/>
                      <a:gd name="connsiteX59" fmla="*/ 44450 w 13854448"/>
                      <a:gd name="connsiteY59" fmla="*/ 38100 h 1543050"/>
                      <a:gd name="connsiteX60" fmla="*/ 0 w 13854448"/>
                      <a:gd name="connsiteY60" fmla="*/ 0 h 1543050"/>
                      <a:gd name="connsiteX0" fmla="*/ 0 w 13754697"/>
                      <a:gd name="connsiteY0" fmla="*/ 0 h 1543050"/>
                      <a:gd name="connsiteX1" fmla="*/ 19050 w 13754697"/>
                      <a:gd name="connsiteY1" fmla="*/ 850900 h 1543050"/>
                      <a:gd name="connsiteX2" fmla="*/ 514350 w 13754697"/>
                      <a:gd name="connsiteY2" fmla="*/ 1035050 h 1543050"/>
                      <a:gd name="connsiteX3" fmla="*/ 1028700 w 13754697"/>
                      <a:gd name="connsiteY3" fmla="*/ 1174750 h 1543050"/>
                      <a:gd name="connsiteX4" fmla="*/ 1758950 w 13754697"/>
                      <a:gd name="connsiteY4" fmla="*/ 1263650 h 1543050"/>
                      <a:gd name="connsiteX5" fmla="*/ 2552700 w 13754697"/>
                      <a:gd name="connsiteY5" fmla="*/ 1289050 h 1543050"/>
                      <a:gd name="connsiteX6" fmla="*/ 2667000 w 13754697"/>
                      <a:gd name="connsiteY6" fmla="*/ 1308100 h 1543050"/>
                      <a:gd name="connsiteX7" fmla="*/ 2787650 w 13754697"/>
                      <a:gd name="connsiteY7" fmla="*/ 1320800 h 1543050"/>
                      <a:gd name="connsiteX8" fmla="*/ 3257550 w 13754697"/>
                      <a:gd name="connsiteY8" fmla="*/ 1371600 h 1543050"/>
                      <a:gd name="connsiteX9" fmla="*/ 3327400 w 13754697"/>
                      <a:gd name="connsiteY9" fmla="*/ 1416050 h 1543050"/>
                      <a:gd name="connsiteX10" fmla="*/ 3568700 w 13754697"/>
                      <a:gd name="connsiteY10" fmla="*/ 1504950 h 1543050"/>
                      <a:gd name="connsiteX11" fmla="*/ 3829050 w 13754697"/>
                      <a:gd name="connsiteY11" fmla="*/ 1543050 h 1543050"/>
                      <a:gd name="connsiteX12" fmla="*/ 3879850 w 13754697"/>
                      <a:gd name="connsiteY12" fmla="*/ 1524000 h 1543050"/>
                      <a:gd name="connsiteX13" fmla="*/ 4171950 w 13754697"/>
                      <a:gd name="connsiteY13" fmla="*/ 1454150 h 1543050"/>
                      <a:gd name="connsiteX14" fmla="*/ 4241800 w 13754697"/>
                      <a:gd name="connsiteY14" fmla="*/ 1435100 h 1543050"/>
                      <a:gd name="connsiteX15" fmla="*/ 4241800 w 13754697"/>
                      <a:gd name="connsiteY15" fmla="*/ 1435100 h 1543050"/>
                      <a:gd name="connsiteX16" fmla="*/ 4451350 w 13754697"/>
                      <a:gd name="connsiteY16" fmla="*/ 1365250 h 1543050"/>
                      <a:gd name="connsiteX17" fmla="*/ 4603750 w 13754697"/>
                      <a:gd name="connsiteY17" fmla="*/ 1327150 h 1543050"/>
                      <a:gd name="connsiteX18" fmla="*/ 4654550 w 13754697"/>
                      <a:gd name="connsiteY18" fmla="*/ 1301750 h 1543050"/>
                      <a:gd name="connsiteX19" fmla="*/ 4718050 w 13754697"/>
                      <a:gd name="connsiteY19" fmla="*/ 1295400 h 1543050"/>
                      <a:gd name="connsiteX20" fmla="*/ 4902200 w 13754697"/>
                      <a:gd name="connsiteY20" fmla="*/ 1282700 h 1543050"/>
                      <a:gd name="connsiteX21" fmla="*/ 5041900 w 13754697"/>
                      <a:gd name="connsiteY21" fmla="*/ 1276350 h 1543050"/>
                      <a:gd name="connsiteX22" fmla="*/ 5137150 w 13754697"/>
                      <a:gd name="connsiteY22" fmla="*/ 1270000 h 1543050"/>
                      <a:gd name="connsiteX23" fmla="*/ 5257800 w 13754697"/>
                      <a:gd name="connsiteY23" fmla="*/ 1263650 h 1543050"/>
                      <a:gd name="connsiteX24" fmla="*/ 5537200 w 13754697"/>
                      <a:gd name="connsiteY24" fmla="*/ 1181100 h 1543050"/>
                      <a:gd name="connsiteX25" fmla="*/ 5670550 w 13754697"/>
                      <a:gd name="connsiteY25" fmla="*/ 1123950 h 1543050"/>
                      <a:gd name="connsiteX26" fmla="*/ 5803900 w 13754697"/>
                      <a:gd name="connsiteY26" fmla="*/ 1104900 h 1543050"/>
                      <a:gd name="connsiteX27" fmla="*/ 5873750 w 13754697"/>
                      <a:gd name="connsiteY27" fmla="*/ 1104900 h 1543050"/>
                      <a:gd name="connsiteX28" fmla="*/ 5937250 w 13754697"/>
                      <a:gd name="connsiteY28" fmla="*/ 1130300 h 1543050"/>
                      <a:gd name="connsiteX29" fmla="*/ 5988050 w 13754697"/>
                      <a:gd name="connsiteY29" fmla="*/ 1136650 h 1543050"/>
                      <a:gd name="connsiteX30" fmla="*/ 6267450 w 13754697"/>
                      <a:gd name="connsiteY30" fmla="*/ 1187450 h 1543050"/>
                      <a:gd name="connsiteX31" fmla="*/ 6369050 w 13754697"/>
                      <a:gd name="connsiteY31" fmla="*/ 1187450 h 1543050"/>
                      <a:gd name="connsiteX32" fmla="*/ 6731000 w 13754697"/>
                      <a:gd name="connsiteY32" fmla="*/ 1206500 h 1543050"/>
                      <a:gd name="connsiteX33" fmla="*/ 7035800 w 13754697"/>
                      <a:gd name="connsiteY33" fmla="*/ 1257300 h 1543050"/>
                      <a:gd name="connsiteX34" fmla="*/ 7092950 w 13754697"/>
                      <a:gd name="connsiteY34" fmla="*/ 1225550 h 1543050"/>
                      <a:gd name="connsiteX35" fmla="*/ 7296150 w 13754697"/>
                      <a:gd name="connsiteY35" fmla="*/ 1136650 h 1543050"/>
                      <a:gd name="connsiteX36" fmla="*/ 7429500 w 13754697"/>
                      <a:gd name="connsiteY36" fmla="*/ 1085850 h 1543050"/>
                      <a:gd name="connsiteX37" fmla="*/ 7613650 w 13754697"/>
                      <a:gd name="connsiteY37" fmla="*/ 1060450 h 1543050"/>
                      <a:gd name="connsiteX38" fmla="*/ 7829550 w 13754697"/>
                      <a:gd name="connsiteY38" fmla="*/ 1009650 h 1543050"/>
                      <a:gd name="connsiteX39" fmla="*/ 8153400 w 13754697"/>
                      <a:gd name="connsiteY39" fmla="*/ 889000 h 1543050"/>
                      <a:gd name="connsiteX40" fmla="*/ 8210550 w 13754697"/>
                      <a:gd name="connsiteY40" fmla="*/ 876300 h 1543050"/>
                      <a:gd name="connsiteX41" fmla="*/ 8235950 w 13754697"/>
                      <a:gd name="connsiteY41" fmla="*/ 869950 h 1543050"/>
                      <a:gd name="connsiteX42" fmla="*/ 8362950 w 13754697"/>
                      <a:gd name="connsiteY42" fmla="*/ 889000 h 1543050"/>
                      <a:gd name="connsiteX43" fmla="*/ 8439150 w 13754697"/>
                      <a:gd name="connsiteY43" fmla="*/ 914400 h 1543050"/>
                      <a:gd name="connsiteX44" fmla="*/ 8470900 w 13754697"/>
                      <a:gd name="connsiteY44" fmla="*/ 939800 h 1543050"/>
                      <a:gd name="connsiteX45" fmla="*/ 8496300 w 13754697"/>
                      <a:gd name="connsiteY45" fmla="*/ 946150 h 1543050"/>
                      <a:gd name="connsiteX46" fmla="*/ 8940800 w 13754697"/>
                      <a:gd name="connsiteY46" fmla="*/ 990600 h 1543050"/>
                      <a:gd name="connsiteX47" fmla="*/ 9531350 w 13754697"/>
                      <a:gd name="connsiteY47" fmla="*/ 946150 h 1543050"/>
                      <a:gd name="connsiteX48" fmla="*/ 13646150 w 13754697"/>
                      <a:gd name="connsiteY48" fmla="*/ 723900 h 1543050"/>
                      <a:gd name="connsiteX49" fmla="*/ 12261850 w 13754697"/>
                      <a:gd name="connsiteY49" fmla="*/ 304800 h 1543050"/>
                      <a:gd name="connsiteX50" fmla="*/ 8648700 w 13754697"/>
                      <a:gd name="connsiteY50" fmla="*/ 787400 h 1543050"/>
                      <a:gd name="connsiteX51" fmla="*/ 8477250 w 13754697"/>
                      <a:gd name="connsiteY51" fmla="*/ 793750 h 1543050"/>
                      <a:gd name="connsiteX52" fmla="*/ 8172450 w 13754697"/>
                      <a:gd name="connsiteY52" fmla="*/ 723900 h 1543050"/>
                      <a:gd name="connsiteX53" fmla="*/ 8001000 w 13754697"/>
                      <a:gd name="connsiteY53" fmla="*/ 673100 h 1543050"/>
                      <a:gd name="connsiteX54" fmla="*/ 7499350 w 13754697"/>
                      <a:gd name="connsiteY54" fmla="*/ 609600 h 1543050"/>
                      <a:gd name="connsiteX55" fmla="*/ 4889500 w 13754697"/>
                      <a:gd name="connsiteY55" fmla="*/ 590550 h 1543050"/>
                      <a:gd name="connsiteX56" fmla="*/ 3937000 w 13754697"/>
                      <a:gd name="connsiteY56" fmla="*/ 444500 h 1543050"/>
                      <a:gd name="connsiteX57" fmla="*/ 3175000 w 13754697"/>
                      <a:gd name="connsiteY57" fmla="*/ 533400 h 1543050"/>
                      <a:gd name="connsiteX58" fmla="*/ 1435100 w 13754697"/>
                      <a:gd name="connsiteY58" fmla="*/ 368300 h 1543050"/>
                      <a:gd name="connsiteX59" fmla="*/ 44450 w 13754697"/>
                      <a:gd name="connsiteY59" fmla="*/ 38100 h 1543050"/>
                      <a:gd name="connsiteX60" fmla="*/ 0 w 13754697"/>
                      <a:gd name="connsiteY60" fmla="*/ 0 h 1543050"/>
                      <a:gd name="connsiteX0" fmla="*/ 0 w 13754697"/>
                      <a:gd name="connsiteY0" fmla="*/ 0 h 1543050"/>
                      <a:gd name="connsiteX1" fmla="*/ 19050 w 13754697"/>
                      <a:gd name="connsiteY1" fmla="*/ 850900 h 1543050"/>
                      <a:gd name="connsiteX2" fmla="*/ 514350 w 13754697"/>
                      <a:gd name="connsiteY2" fmla="*/ 1035050 h 1543050"/>
                      <a:gd name="connsiteX3" fmla="*/ 1028700 w 13754697"/>
                      <a:gd name="connsiteY3" fmla="*/ 1174750 h 1543050"/>
                      <a:gd name="connsiteX4" fmla="*/ 1758950 w 13754697"/>
                      <a:gd name="connsiteY4" fmla="*/ 1263650 h 1543050"/>
                      <a:gd name="connsiteX5" fmla="*/ 2552700 w 13754697"/>
                      <a:gd name="connsiteY5" fmla="*/ 1289050 h 1543050"/>
                      <a:gd name="connsiteX6" fmla="*/ 2667000 w 13754697"/>
                      <a:gd name="connsiteY6" fmla="*/ 1308100 h 1543050"/>
                      <a:gd name="connsiteX7" fmla="*/ 2787650 w 13754697"/>
                      <a:gd name="connsiteY7" fmla="*/ 1320800 h 1543050"/>
                      <a:gd name="connsiteX8" fmla="*/ 3257550 w 13754697"/>
                      <a:gd name="connsiteY8" fmla="*/ 1371600 h 1543050"/>
                      <a:gd name="connsiteX9" fmla="*/ 3327400 w 13754697"/>
                      <a:gd name="connsiteY9" fmla="*/ 1416050 h 1543050"/>
                      <a:gd name="connsiteX10" fmla="*/ 3568700 w 13754697"/>
                      <a:gd name="connsiteY10" fmla="*/ 1504950 h 1543050"/>
                      <a:gd name="connsiteX11" fmla="*/ 3829050 w 13754697"/>
                      <a:gd name="connsiteY11" fmla="*/ 1543050 h 1543050"/>
                      <a:gd name="connsiteX12" fmla="*/ 3879850 w 13754697"/>
                      <a:gd name="connsiteY12" fmla="*/ 1524000 h 1543050"/>
                      <a:gd name="connsiteX13" fmla="*/ 4171950 w 13754697"/>
                      <a:gd name="connsiteY13" fmla="*/ 1454150 h 1543050"/>
                      <a:gd name="connsiteX14" fmla="*/ 4241800 w 13754697"/>
                      <a:gd name="connsiteY14" fmla="*/ 1435100 h 1543050"/>
                      <a:gd name="connsiteX15" fmla="*/ 4241800 w 13754697"/>
                      <a:gd name="connsiteY15" fmla="*/ 1435100 h 1543050"/>
                      <a:gd name="connsiteX16" fmla="*/ 4451350 w 13754697"/>
                      <a:gd name="connsiteY16" fmla="*/ 1365250 h 1543050"/>
                      <a:gd name="connsiteX17" fmla="*/ 4603750 w 13754697"/>
                      <a:gd name="connsiteY17" fmla="*/ 1327150 h 1543050"/>
                      <a:gd name="connsiteX18" fmla="*/ 4654550 w 13754697"/>
                      <a:gd name="connsiteY18" fmla="*/ 1301750 h 1543050"/>
                      <a:gd name="connsiteX19" fmla="*/ 4718050 w 13754697"/>
                      <a:gd name="connsiteY19" fmla="*/ 1295400 h 1543050"/>
                      <a:gd name="connsiteX20" fmla="*/ 4902200 w 13754697"/>
                      <a:gd name="connsiteY20" fmla="*/ 1282700 h 1543050"/>
                      <a:gd name="connsiteX21" fmla="*/ 5041900 w 13754697"/>
                      <a:gd name="connsiteY21" fmla="*/ 1276350 h 1543050"/>
                      <a:gd name="connsiteX22" fmla="*/ 5137150 w 13754697"/>
                      <a:gd name="connsiteY22" fmla="*/ 1270000 h 1543050"/>
                      <a:gd name="connsiteX23" fmla="*/ 5257800 w 13754697"/>
                      <a:gd name="connsiteY23" fmla="*/ 1263650 h 1543050"/>
                      <a:gd name="connsiteX24" fmla="*/ 5537200 w 13754697"/>
                      <a:gd name="connsiteY24" fmla="*/ 1181100 h 1543050"/>
                      <a:gd name="connsiteX25" fmla="*/ 5670550 w 13754697"/>
                      <a:gd name="connsiteY25" fmla="*/ 1123950 h 1543050"/>
                      <a:gd name="connsiteX26" fmla="*/ 5803900 w 13754697"/>
                      <a:gd name="connsiteY26" fmla="*/ 1104900 h 1543050"/>
                      <a:gd name="connsiteX27" fmla="*/ 5873750 w 13754697"/>
                      <a:gd name="connsiteY27" fmla="*/ 1104900 h 1543050"/>
                      <a:gd name="connsiteX28" fmla="*/ 5937250 w 13754697"/>
                      <a:gd name="connsiteY28" fmla="*/ 1130300 h 1543050"/>
                      <a:gd name="connsiteX29" fmla="*/ 5988050 w 13754697"/>
                      <a:gd name="connsiteY29" fmla="*/ 1136650 h 1543050"/>
                      <a:gd name="connsiteX30" fmla="*/ 6267450 w 13754697"/>
                      <a:gd name="connsiteY30" fmla="*/ 1187450 h 1543050"/>
                      <a:gd name="connsiteX31" fmla="*/ 6369050 w 13754697"/>
                      <a:gd name="connsiteY31" fmla="*/ 1187450 h 1543050"/>
                      <a:gd name="connsiteX32" fmla="*/ 6731000 w 13754697"/>
                      <a:gd name="connsiteY32" fmla="*/ 1206500 h 1543050"/>
                      <a:gd name="connsiteX33" fmla="*/ 7035800 w 13754697"/>
                      <a:gd name="connsiteY33" fmla="*/ 1257300 h 1543050"/>
                      <a:gd name="connsiteX34" fmla="*/ 7092950 w 13754697"/>
                      <a:gd name="connsiteY34" fmla="*/ 1225550 h 1543050"/>
                      <a:gd name="connsiteX35" fmla="*/ 7296150 w 13754697"/>
                      <a:gd name="connsiteY35" fmla="*/ 1136650 h 1543050"/>
                      <a:gd name="connsiteX36" fmla="*/ 7429500 w 13754697"/>
                      <a:gd name="connsiteY36" fmla="*/ 1085850 h 1543050"/>
                      <a:gd name="connsiteX37" fmla="*/ 7613650 w 13754697"/>
                      <a:gd name="connsiteY37" fmla="*/ 1060450 h 1543050"/>
                      <a:gd name="connsiteX38" fmla="*/ 7829550 w 13754697"/>
                      <a:gd name="connsiteY38" fmla="*/ 1009650 h 1543050"/>
                      <a:gd name="connsiteX39" fmla="*/ 8153400 w 13754697"/>
                      <a:gd name="connsiteY39" fmla="*/ 889000 h 1543050"/>
                      <a:gd name="connsiteX40" fmla="*/ 8210550 w 13754697"/>
                      <a:gd name="connsiteY40" fmla="*/ 876300 h 1543050"/>
                      <a:gd name="connsiteX41" fmla="*/ 8235950 w 13754697"/>
                      <a:gd name="connsiteY41" fmla="*/ 869950 h 1543050"/>
                      <a:gd name="connsiteX42" fmla="*/ 8362950 w 13754697"/>
                      <a:gd name="connsiteY42" fmla="*/ 889000 h 1543050"/>
                      <a:gd name="connsiteX43" fmla="*/ 8439150 w 13754697"/>
                      <a:gd name="connsiteY43" fmla="*/ 914400 h 1543050"/>
                      <a:gd name="connsiteX44" fmla="*/ 8470900 w 13754697"/>
                      <a:gd name="connsiteY44" fmla="*/ 939800 h 1543050"/>
                      <a:gd name="connsiteX45" fmla="*/ 8496300 w 13754697"/>
                      <a:gd name="connsiteY45" fmla="*/ 946150 h 1543050"/>
                      <a:gd name="connsiteX46" fmla="*/ 8940800 w 13754697"/>
                      <a:gd name="connsiteY46" fmla="*/ 990600 h 1543050"/>
                      <a:gd name="connsiteX47" fmla="*/ 9531350 w 13754697"/>
                      <a:gd name="connsiteY47" fmla="*/ 946150 h 1543050"/>
                      <a:gd name="connsiteX48" fmla="*/ 13646150 w 13754697"/>
                      <a:gd name="connsiteY48" fmla="*/ 723900 h 1543050"/>
                      <a:gd name="connsiteX49" fmla="*/ 12261850 w 13754697"/>
                      <a:gd name="connsiteY49" fmla="*/ 304800 h 1543050"/>
                      <a:gd name="connsiteX50" fmla="*/ 8648700 w 13754697"/>
                      <a:gd name="connsiteY50" fmla="*/ 787400 h 1543050"/>
                      <a:gd name="connsiteX51" fmla="*/ 8477250 w 13754697"/>
                      <a:gd name="connsiteY51" fmla="*/ 793750 h 1543050"/>
                      <a:gd name="connsiteX52" fmla="*/ 8172450 w 13754697"/>
                      <a:gd name="connsiteY52" fmla="*/ 723900 h 1543050"/>
                      <a:gd name="connsiteX53" fmla="*/ 8001000 w 13754697"/>
                      <a:gd name="connsiteY53" fmla="*/ 673100 h 1543050"/>
                      <a:gd name="connsiteX54" fmla="*/ 7499350 w 13754697"/>
                      <a:gd name="connsiteY54" fmla="*/ 609600 h 1543050"/>
                      <a:gd name="connsiteX55" fmla="*/ 4889500 w 13754697"/>
                      <a:gd name="connsiteY55" fmla="*/ 590550 h 1543050"/>
                      <a:gd name="connsiteX56" fmla="*/ 3937000 w 13754697"/>
                      <a:gd name="connsiteY56" fmla="*/ 444500 h 1543050"/>
                      <a:gd name="connsiteX57" fmla="*/ 3175000 w 13754697"/>
                      <a:gd name="connsiteY57" fmla="*/ 533400 h 1543050"/>
                      <a:gd name="connsiteX58" fmla="*/ 1435100 w 13754697"/>
                      <a:gd name="connsiteY58" fmla="*/ 368300 h 1543050"/>
                      <a:gd name="connsiteX59" fmla="*/ 44450 w 13754697"/>
                      <a:gd name="connsiteY59" fmla="*/ 38100 h 1543050"/>
                      <a:gd name="connsiteX60" fmla="*/ 0 w 13754697"/>
                      <a:gd name="connsiteY60" fmla="*/ 0 h 1543050"/>
                      <a:gd name="connsiteX0" fmla="*/ 0 w 13752241"/>
                      <a:gd name="connsiteY0" fmla="*/ 0 h 1543050"/>
                      <a:gd name="connsiteX1" fmla="*/ 19050 w 13752241"/>
                      <a:gd name="connsiteY1" fmla="*/ 850900 h 1543050"/>
                      <a:gd name="connsiteX2" fmla="*/ 514350 w 13752241"/>
                      <a:gd name="connsiteY2" fmla="*/ 1035050 h 1543050"/>
                      <a:gd name="connsiteX3" fmla="*/ 1028700 w 13752241"/>
                      <a:gd name="connsiteY3" fmla="*/ 1174750 h 1543050"/>
                      <a:gd name="connsiteX4" fmla="*/ 1758950 w 13752241"/>
                      <a:gd name="connsiteY4" fmla="*/ 1263650 h 1543050"/>
                      <a:gd name="connsiteX5" fmla="*/ 2552700 w 13752241"/>
                      <a:gd name="connsiteY5" fmla="*/ 1289050 h 1543050"/>
                      <a:gd name="connsiteX6" fmla="*/ 2667000 w 13752241"/>
                      <a:gd name="connsiteY6" fmla="*/ 1308100 h 1543050"/>
                      <a:gd name="connsiteX7" fmla="*/ 2787650 w 13752241"/>
                      <a:gd name="connsiteY7" fmla="*/ 1320800 h 1543050"/>
                      <a:gd name="connsiteX8" fmla="*/ 3257550 w 13752241"/>
                      <a:gd name="connsiteY8" fmla="*/ 1371600 h 1543050"/>
                      <a:gd name="connsiteX9" fmla="*/ 3327400 w 13752241"/>
                      <a:gd name="connsiteY9" fmla="*/ 1416050 h 1543050"/>
                      <a:gd name="connsiteX10" fmla="*/ 3568700 w 13752241"/>
                      <a:gd name="connsiteY10" fmla="*/ 1504950 h 1543050"/>
                      <a:gd name="connsiteX11" fmla="*/ 3829050 w 13752241"/>
                      <a:gd name="connsiteY11" fmla="*/ 1543050 h 1543050"/>
                      <a:gd name="connsiteX12" fmla="*/ 3879850 w 13752241"/>
                      <a:gd name="connsiteY12" fmla="*/ 1524000 h 1543050"/>
                      <a:gd name="connsiteX13" fmla="*/ 4171950 w 13752241"/>
                      <a:gd name="connsiteY13" fmla="*/ 1454150 h 1543050"/>
                      <a:gd name="connsiteX14" fmla="*/ 4241800 w 13752241"/>
                      <a:gd name="connsiteY14" fmla="*/ 1435100 h 1543050"/>
                      <a:gd name="connsiteX15" fmla="*/ 4241800 w 13752241"/>
                      <a:gd name="connsiteY15" fmla="*/ 1435100 h 1543050"/>
                      <a:gd name="connsiteX16" fmla="*/ 4451350 w 13752241"/>
                      <a:gd name="connsiteY16" fmla="*/ 1365250 h 1543050"/>
                      <a:gd name="connsiteX17" fmla="*/ 4603750 w 13752241"/>
                      <a:gd name="connsiteY17" fmla="*/ 1327150 h 1543050"/>
                      <a:gd name="connsiteX18" fmla="*/ 4654550 w 13752241"/>
                      <a:gd name="connsiteY18" fmla="*/ 1301750 h 1543050"/>
                      <a:gd name="connsiteX19" fmla="*/ 4718050 w 13752241"/>
                      <a:gd name="connsiteY19" fmla="*/ 1295400 h 1543050"/>
                      <a:gd name="connsiteX20" fmla="*/ 4902200 w 13752241"/>
                      <a:gd name="connsiteY20" fmla="*/ 1282700 h 1543050"/>
                      <a:gd name="connsiteX21" fmla="*/ 5041900 w 13752241"/>
                      <a:gd name="connsiteY21" fmla="*/ 1276350 h 1543050"/>
                      <a:gd name="connsiteX22" fmla="*/ 5137150 w 13752241"/>
                      <a:gd name="connsiteY22" fmla="*/ 1270000 h 1543050"/>
                      <a:gd name="connsiteX23" fmla="*/ 5257800 w 13752241"/>
                      <a:gd name="connsiteY23" fmla="*/ 1263650 h 1543050"/>
                      <a:gd name="connsiteX24" fmla="*/ 5537200 w 13752241"/>
                      <a:gd name="connsiteY24" fmla="*/ 1181100 h 1543050"/>
                      <a:gd name="connsiteX25" fmla="*/ 5670550 w 13752241"/>
                      <a:gd name="connsiteY25" fmla="*/ 1123950 h 1543050"/>
                      <a:gd name="connsiteX26" fmla="*/ 5803900 w 13752241"/>
                      <a:gd name="connsiteY26" fmla="*/ 1104900 h 1543050"/>
                      <a:gd name="connsiteX27" fmla="*/ 5873750 w 13752241"/>
                      <a:gd name="connsiteY27" fmla="*/ 1104900 h 1543050"/>
                      <a:gd name="connsiteX28" fmla="*/ 5937250 w 13752241"/>
                      <a:gd name="connsiteY28" fmla="*/ 1130300 h 1543050"/>
                      <a:gd name="connsiteX29" fmla="*/ 5988050 w 13752241"/>
                      <a:gd name="connsiteY29" fmla="*/ 1136650 h 1543050"/>
                      <a:gd name="connsiteX30" fmla="*/ 6267450 w 13752241"/>
                      <a:gd name="connsiteY30" fmla="*/ 1187450 h 1543050"/>
                      <a:gd name="connsiteX31" fmla="*/ 6369050 w 13752241"/>
                      <a:gd name="connsiteY31" fmla="*/ 1187450 h 1543050"/>
                      <a:gd name="connsiteX32" fmla="*/ 6731000 w 13752241"/>
                      <a:gd name="connsiteY32" fmla="*/ 1206500 h 1543050"/>
                      <a:gd name="connsiteX33" fmla="*/ 7035800 w 13752241"/>
                      <a:gd name="connsiteY33" fmla="*/ 1257300 h 1543050"/>
                      <a:gd name="connsiteX34" fmla="*/ 7092950 w 13752241"/>
                      <a:gd name="connsiteY34" fmla="*/ 1225550 h 1543050"/>
                      <a:gd name="connsiteX35" fmla="*/ 7296150 w 13752241"/>
                      <a:gd name="connsiteY35" fmla="*/ 1136650 h 1543050"/>
                      <a:gd name="connsiteX36" fmla="*/ 7429500 w 13752241"/>
                      <a:gd name="connsiteY36" fmla="*/ 1085850 h 1543050"/>
                      <a:gd name="connsiteX37" fmla="*/ 7613650 w 13752241"/>
                      <a:gd name="connsiteY37" fmla="*/ 1060450 h 1543050"/>
                      <a:gd name="connsiteX38" fmla="*/ 7829550 w 13752241"/>
                      <a:gd name="connsiteY38" fmla="*/ 1009650 h 1543050"/>
                      <a:gd name="connsiteX39" fmla="*/ 8153400 w 13752241"/>
                      <a:gd name="connsiteY39" fmla="*/ 889000 h 1543050"/>
                      <a:gd name="connsiteX40" fmla="*/ 8210550 w 13752241"/>
                      <a:gd name="connsiteY40" fmla="*/ 876300 h 1543050"/>
                      <a:gd name="connsiteX41" fmla="*/ 8235950 w 13752241"/>
                      <a:gd name="connsiteY41" fmla="*/ 869950 h 1543050"/>
                      <a:gd name="connsiteX42" fmla="*/ 8362950 w 13752241"/>
                      <a:gd name="connsiteY42" fmla="*/ 889000 h 1543050"/>
                      <a:gd name="connsiteX43" fmla="*/ 8439150 w 13752241"/>
                      <a:gd name="connsiteY43" fmla="*/ 914400 h 1543050"/>
                      <a:gd name="connsiteX44" fmla="*/ 8470900 w 13752241"/>
                      <a:gd name="connsiteY44" fmla="*/ 939800 h 1543050"/>
                      <a:gd name="connsiteX45" fmla="*/ 8496300 w 13752241"/>
                      <a:gd name="connsiteY45" fmla="*/ 946150 h 1543050"/>
                      <a:gd name="connsiteX46" fmla="*/ 8940800 w 13752241"/>
                      <a:gd name="connsiteY46" fmla="*/ 990600 h 1543050"/>
                      <a:gd name="connsiteX47" fmla="*/ 9531350 w 13752241"/>
                      <a:gd name="connsiteY47" fmla="*/ 946150 h 1543050"/>
                      <a:gd name="connsiteX48" fmla="*/ 13646150 w 13752241"/>
                      <a:gd name="connsiteY48" fmla="*/ 723900 h 1543050"/>
                      <a:gd name="connsiteX49" fmla="*/ 12242800 w 13752241"/>
                      <a:gd name="connsiteY49" fmla="*/ 571500 h 1543050"/>
                      <a:gd name="connsiteX50" fmla="*/ 8648700 w 13752241"/>
                      <a:gd name="connsiteY50" fmla="*/ 787400 h 1543050"/>
                      <a:gd name="connsiteX51" fmla="*/ 8477250 w 13752241"/>
                      <a:gd name="connsiteY51" fmla="*/ 793750 h 1543050"/>
                      <a:gd name="connsiteX52" fmla="*/ 8172450 w 13752241"/>
                      <a:gd name="connsiteY52" fmla="*/ 723900 h 1543050"/>
                      <a:gd name="connsiteX53" fmla="*/ 8001000 w 13752241"/>
                      <a:gd name="connsiteY53" fmla="*/ 673100 h 1543050"/>
                      <a:gd name="connsiteX54" fmla="*/ 7499350 w 13752241"/>
                      <a:gd name="connsiteY54" fmla="*/ 609600 h 1543050"/>
                      <a:gd name="connsiteX55" fmla="*/ 4889500 w 13752241"/>
                      <a:gd name="connsiteY55" fmla="*/ 590550 h 1543050"/>
                      <a:gd name="connsiteX56" fmla="*/ 3937000 w 13752241"/>
                      <a:gd name="connsiteY56" fmla="*/ 444500 h 1543050"/>
                      <a:gd name="connsiteX57" fmla="*/ 3175000 w 13752241"/>
                      <a:gd name="connsiteY57" fmla="*/ 533400 h 1543050"/>
                      <a:gd name="connsiteX58" fmla="*/ 1435100 w 13752241"/>
                      <a:gd name="connsiteY58" fmla="*/ 368300 h 1543050"/>
                      <a:gd name="connsiteX59" fmla="*/ 44450 w 13752241"/>
                      <a:gd name="connsiteY59" fmla="*/ 38100 h 1543050"/>
                      <a:gd name="connsiteX60" fmla="*/ 0 w 13752241"/>
                      <a:gd name="connsiteY60" fmla="*/ 0 h 1543050"/>
                      <a:gd name="connsiteX0" fmla="*/ 0 w 13752241"/>
                      <a:gd name="connsiteY0" fmla="*/ 0 h 1543050"/>
                      <a:gd name="connsiteX1" fmla="*/ 19050 w 13752241"/>
                      <a:gd name="connsiteY1" fmla="*/ 850900 h 1543050"/>
                      <a:gd name="connsiteX2" fmla="*/ 514350 w 13752241"/>
                      <a:gd name="connsiteY2" fmla="*/ 1035050 h 1543050"/>
                      <a:gd name="connsiteX3" fmla="*/ 1028700 w 13752241"/>
                      <a:gd name="connsiteY3" fmla="*/ 1174750 h 1543050"/>
                      <a:gd name="connsiteX4" fmla="*/ 1758950 w 13752241"/>
                      <a:gd name="connsiteY4" fmla="*/ 1263650 h 1543050"/>
                      <a:gd name="connsiteX5" fmla="*/ 2552700 w 13752241"/>
                      <a:gd name="connsiteY5" fmla="*/ 1289050 h 1543050"/>
                      <a:gd name="connsiteX6" fmla="*/ 2667000 w 13752241"/>
                      <a:gd name="connsiteY6" fmla="*/ 1308100 h 1543050"/>
                      <a:gd name="connsiteX7" fmla="*/ 2787650 w 13752241"/>
                      <a:gd name="connsiteY7" fmla="*/ 1320800 h 1543050"/>
                      <a:gd name="connsiteX8" fmla="*/ 3257550 w 13752241"/>
                      <a:gd name="connsiteY8" fmla="*/ 1371600 h 1543050"/>
                      <a:gd name="connsiteX9" fmla="*/ 3327400 w 13752241"/>
                      <a:gd name="connsiteY9" fmla="*/ 1416050 h 1543050"/>
                      <a:gd name="connsiteX10" fmla="*/ 3568700 w 13752241"/>
                      <a:gd name="connsiteY10" fmla="*/ 1504950 h 1543050"/>
                      <a:gd name="connsiteX11" fmla="*/ 3829050 w 13752241"/>
                      <a:gd name="connsiteY11" fmla="*/ 1543050 h 1543050"/>
                      <a:gd name="connsiteX12" fmla="*/ 3879850 w 13752241"/>
                      <a:gd name="connsiteY12" fmla="*/ 1524000 h 1543050"/>
                      <a:gd name="connsiteX13" fmla="*/ 4171950 w 13752241"/>
                      <a:gd name="connsiteY13" fmla="*/ 1454150 h 1543050"/>
                      <a:gd name="connsiteX14" fmla="*/ 4241800 w 13752241"/>
                      <a:gd name="connsiteY14" fmla="*/ 1435100 h 1543050"/>
                      <a:gd name="connsiteX15" fmla="*/ 4241800 w 13752241"/>
                      <a:gd name="connsiteY15" fmla="*/ 1435100 h 1543050"/>
                      <a:gd name="connsiteX16" fmla="*/ 4451350 w 13752241"/>
                      <a:gd name="connsiteY16" fmla="*/ 1365250 h 1543050"/>
                      <a:gd name="connsiteX17" fmla="*/ 4603750 w 13752241"/>
                      <a:gd name="connsiteY17" fmla="*/ 1327150 h 1543050"/>
                      <a:gd name="connsiteX18" fmla="*/ 4654550 w 13752241"/>
                      <a:gd name="connsiteY18" fmla="*/ 1301750 h 1543050"/>
                      <a:gd name="connsiteX19" fmla="*/ 4718050 w 13752241"/>
                      <a:gd name="connsiteY19" fmla="*/ 1295400 h 1543050"/>
                      <a:gd name="connsiteX20" fmla="*/ 4902200 w 13752241"/>
                      <a:gd name="connsiteY20" fmla="*/ 1282700 h 1543050"/>
                      <a:gd name="connsiteX21" fmla="*/ 5041900 w 13752241"/>
                      <a:gd name="connsiteY21" fmla="*/ 1276350 h 1543050"/>
                      <a:gd name="connsiteX22" fmla="*/ 5137150 w 13752241"/>
                      <a:gd name="connsiteY22" fmla="*/ 1270000 h 1543050"/>
                      <a:gd name="connsiteX23" fmla="*/ 5257800 w 13752241"/>
                      <a:gd name="connsiteY23" fmla="*/ 1263650 h 1543050"/>
                      <a:gd name="connsiteX24" fmla="*/ 5537200 w 13752241"/>
                      <a:gd name="connsiteY24" fmla="*/ 1181100 h 1543050"/>
                      <a:gd name="connsiteX25" fmla="*/ 5670550 w 13752241"/>
                      <a:gd name="connsiteY25" fmla="*/ 1123950 h 1543050"/>
                      <a:gd name="connsiteX26" fmla="*/ 5803900 w 13752241"/>
                      <a:gd name="connsiteY26" fmla="*/ 1104900 h 1543050"/>
                      <a:gd name="connsiteX27" fmla="*/ 5873750 w 13752241"/>
                      <a:gd name="connsiteY27" fmla="*/ 1104900 h 1543050"/>
                      <a:gd name="connsiteX28" fmla="*/ 5937250 w 13752241"/>
                      <a:gd name="connsiteY28" fmla="*/ 1130300 h 1543050"/>
                      <a:gd name="connsiteX29" fmla="*/ 5988050 w 13752241"/>
                      <a:gd name="connsiteY29" fmla="*/ 1136650 h 1543050"/>
                      <a:gd name="connsiteX30" fmla="*/ 6267450 w 13752241"/>
                      <a:gd name="connsiteY30" fmla="*/ 1187450 h 1543050"/>
                      <a:gd name="connsiteX31" fmla="*/ 6369050 w 13752241"/>
                      <a:gd name="connsiteY31" fmla="*/ 1187450 h 1543050"/>
                      <a:gd name="connsiteX32" fmla="*/ 6731000 w 13752241"/>
                      <a:gd name="connsiteY32" fmla="*/ 1206500 h 1543050"/>
                      <a:gd name="connsiteX33" fmla="*/ 7035800 w 13752241"/>
                      <a:gd name="connsiteY33" fmla="*/ 1257300 h 1543050"/>
                      <a:gd name="connsiteX34" fmla="*/ 7092950 w 13752241"/>
                      <a:gd name="connsiteY34" fmla="*/ 1225550 h 1543050"/>
                      <a:gd name="connsiteX35" fmla="*/ 7296150 w 13752241"/>
                      <a:gd name="connsiteY35" fmla="*/ 1136650 h 1543050"/>
                      <a:gd name="connsiteX36" fmla="*/ 7429500 w 13752241"/>
                      <a:gd name="connsiteY36" fmla="*/ 1085850 h 1543050"/>
                      <a:gd name="connsiteX37" fmla="*/ 7613650 w 13752241"/>
                      <a:gd name="connsiteY37" fmla="*/ 1060450 h 1543050"/>
                      <a:gd name="connsiteX38" fmla="*/ 7829550 w 13752241"/>
                      <a:gd name="connsiteY38" fmla="*/ 1009650 h 1543050"/>
                      <a:gd name="connsiteX39" fmla="*/ 8153400 w 13752241"/>
                      <a:gd name="connsiteY39" fmla="*/ 889000 h 1543050"/>
                      <a:gd name="connsiteX40" fmla="*/ 8210550 w 13752241"/>
                      <a:gd name="connsiteY40" fmla="*/ 876300 h 1543050"/>
                      <a:gd name="connsiteX41" fmla="*/ 8235950 w 13752241"/>
                      <a:gd name="connsiteY41" fmla="*/ 869950 h 1543050"/>
                      <a:gd name="connsiteX42" fmla="*/ 8362950 w 13752241"/>
                      <a:gd name="connsiteY42" fmla="*/ 889000 h 1543050"/>
                      <a:gd name="connsiteX43" fmla="*/ 8439150 w 13752241"/>
                      <a:gd name="connsiteY43" fmla="*/ 914400 h 1543050"/>
                      <a:gd name="connsiteX44" fmla="*/ 8470900 w 13752241"/>
                      <a:gd name="connsiteY44" fmla="*/ 939800 h 1543050"/>
                      <a:gd name="connsiteX45" fmla="*/ 8496300 w 13752241"/>
                      <a:gd name="connsiteY45" fmla="*/ 946150 h 1543050"/>
                      <a:gd name="connsiteX46" fmla="*/ 8940800 w 13752241"/>
                      <a:gd name="connsiteY46" fmla="*/ 990600 h 1543050"/>
                      <a:gd name="connsiteX47" fmla="*/ 9531350 w 13752241"/>
                      <a:gd name="connsiteY47" fmla="*/ 946150 h 1543050"/>
                      <a:gd name="connsiteX48" fmla="*/ 13646150 w 13752241"/>
                      <a:gd name="connsiteY48" fmla="*/ 723900 h 1543050"/>
                      <a:gd name="connsiteX49" fmla="*/ 12242800 w 13752241"/>
                      <a:gd name="connsiteY49" fmla="*/ 571500 h 1543050"/>
                      <a:gd name="connsiteX50" fmla="*/ 8648700 w 13752241"/>
                      <a:gd name="connsiteY50" fmla="*/ 787400 h 1543050"/>
                      <a:gd name="connsiteX51" fmla="*/ 8477250 w 13752241"/>
                      <a:gd name="connsiteY51" fmla="*/ 793750 h 1543050"/>
                      <a:gd name="connsiteX52" fmla="*/ 8172450 w 13752241"/>
                      <a:gd name="connsiteY52" fmla="*/ 723900 h 1543050"/>
                      <a:gd name="connsiteX53" fmla="*/ 9988550 w 13752241"/>
                      <a:gd name="connsiteY53" fmla="*/ 596900 h 1543050"/>
                      <a:gd name="connsiteX54" fmla="*/ 7499350 w 13752241"/>
                      <a:gd name="connsiteY54" fmla="*/ 609600 h 1543050"/>
                      <a:gd name="connsiteX55" fmla="*/ 4889500 w 13752241"/>
                      <a:gd name="connsiteY55" fmla="*/ 590550 h 1543050"/>
                      <a:gd name="connsiteX56" fmla="*/ 3937000 w 13752241"/>
                      <a:gd name="connsiteY56" fmla="*/ 444500 h 1543050"/>
                      <a:gd name="connsiteX57" fmla="*/ 3175000 w 13752241"/>
                      <a:gd name="connsiteY57" fmla="*/ 533400 h 1543050"/>
                      <a:gd name="connsiteX58" fmla="*/ 1435100 w 13752241"/>
                      <a:gd name="connsiteY58" fmla="*/ 368300 h 1543050"/>
                      <a:gd name="connsiteX59" fmla="*/ 44450 w 13752241"/>
                      <a:gd name="connsiteY59" fmla="*/ 38100 h 1543050"/>
                      <a:gd name="connsiteX60" fmla="*/ 0 w 13752241"/>
                      <a:gd name="connsiteY60" fmla="*/ 0 h 1543050"/>
                      <a:gd name="connsiteX0" fmla="*/ 0 w 13752241"/>
                      <a:gd name="connsiteY0" fmla="*/ 0 h 1543050"/>
                      <a:gd name="connsiteX1" fmla="*/ 19050 w 13752241"/>
                      <a:gd name="connsiteY1" fmla="*/ 850900 h 1543050"/>
                      <a:gd name="connsiteX2" fmla="*/ 514350 w 13752241"/>
                      <a:gd name="connsiteY2" fmla="*/ 1035050 h 1543050"/>
                      <a:gd name="connsiteX3" fmla="*/ 1028700 w 13752241"/>
                      <a:gd name="connsiteY3" fmla="*/ 1174750 h 1543050"/>
                      <a:gd name="connsiteX4" fmla="*/ 1758950 w 13752241"/>
                      <a:gd name="connsiteY4" fmla="*/ 1263650 h 1543050"/>
                      <a:gd name="connsiteX5" fmla="*/ 2552700 w 13752241"/>
                      <a:gd name="connsiteY5" fmla="*/ 1289050 h 1543050"/>
                      <a:gd name="connsiteX6" fmla="*/ 2667000 w 13752241"/>
                      <a:gd name="connsiteY6" fmla="*/ 1308100 h 1543050"/>
                      <a:gd name="connsiteX7" fmla="*/ 2787650 w 13752241"/>
                      <a:gd name="connsiteY7" fmla="*/ 1320800 h 1543050"/>
                      <a:gd name="connsiteX8" fmla="*/ 3257550 w 13752241"/>
                      <a:gd name="connsiteY8" fmla="*/ 1371600 h 1543050"/>
                      <a:gd name="connsiteX9" fmla="*/ 3327400 w 13752241"/>
                      <a:gd name="connsiteY9" fmla="*/ 1416050 h 1543050"/>
                      <a:gd name="connsiteX10" fmla="*/ 3568700 w 13752241"/>
                      <a:gd name="connsiteY10" fmla="*/ 1504950 h 1543050"/>
                      <a:gd name="connsiteX11" fmla="*/ 3829050 w 13752241"/>
                      <a:gd name="connsiteY11" fmla="*/ 1543050 h 1543050"/>
                      <a:gd name="connsiteX12" fmla="*/ 3879850 w 13752241"/>
                      <a:gd name="connsiteY12" fmla="*/ 1524000 h 1543050"/>
                      <a:gd name="connsiteX13" fmla="*/ 4171950 w 13752241"/>
                      <a:gd name="connsiteY13" fmla="*/ 1454150 h 1543050"/>
                      <a:gd name="connsiteX14" fmla="*/ 4241800 w 13752241"/>
                      <a:gd name="connsiteY14" fmla="*/ 1435100 h 1543050"/>
                      <a:gd name="connsiteX15" fmla="*/ 4241800 w 13752241"/>
                      <a:gd name="connsiteY15" fmla="*/ 1435100 h 1543050"/>
                      <a:gd name="connsiteX16" fmla="*/ 4451350 w 13752241"/>
                      <a:gd name="connsiteY16" fmla="*/ 1365250 h 1543050"/>
                      <a:gd name="connsiteX17" fmla="*/ 4603750 w 13752241"/>
                      <a:gd name="connsiteY17" fmla="*/ 1327150 h 1543050"/>
                      <a:gd name="connsiteX18" fmla="*/ 4654550 w 13752241"/>
                      <a:gd name="connsiteY18" fmla="*/ 1301750 h 1543050"/>
                      <a:gd name="connsiteX19" fmla="*/ 4718050 w 13752241"/>
                      <a:gd name="connsiteY19" fmla="*/ 1295400 h 1543050"/>
                      <a:gd name="connsiteX20" fmla="*/ 4902200 w 13752241"/>
                      <a:gd name="connsiteY20" fmla="*/ 1282700 h 1543050"/>
                      <a:gd name="connsiteX21" fmla="*/ 5041900 w 13752241"/>
                      <a:gd name="connsiteY21" fmla="*/ 1276350 h 1543050"/>
                      <a:gd name="connsiteX22" fmla="*/ 5137150 w 13752241"/>
                      <a:gd name="connsiteY22" fmla="*/ 1270000 h 1543050"/>
                      <a:gd name="connsiteX23" fmla="*/ 5257800 w 13752241"/>
                      <a:gd name="connsiteY23" fmla="*/ 1263650 h 1543050"/>
                      <a:gd name="connsiteX24" fmla="*/ 5537200 w 13752241"/>
                      <a:gd name="connsiteY24" fmla="*/ 1181100 h 1543050"/>
                      <a:gd name="connsiteX25" fmla="*/ 5670550 w 13752241"/>
                      <a:gd name="connsiteY25" fmla="*/ 1123950 h 1543050"/>
                      <a:gd name="connsiteX26" fmla="*/ 5803900 w 13752241"/>
                      <a:gd name="connsiteY26" fmla="*/ 1104900 h 1543050"/>
                      <a:gd name="connsiteX27" fmla="*/ 5873750 w 13752241"/>
                      <a:gd name="connsiteY27" fmla="*/ 1104900 h 1543050"/>
                      <a:gd name="connsiteX28" fmla="*/ 5937250 w 13752241"/>
                      <a:gd name="connsiteY28" fmla="*/ 1130300 h 1543050"/>
                      <a:gd name="connsiteX29" fmla="*/ 5988050 w 13752241"/>
                      <a:gd name="connsiteY29" fmla="*/ 1136650 h 1543050"/>
                      <a:gd name="connsiteX30" fmla="*/ 6267450 w 13752241"/>
                      <a:gd name="connsiteY30" fmla="*/ 1187450 h 1543050"/>
                      <a:gd name="connsiteX31" fmla="*/ 6369050 w 13752241"/>
                      <a:gd name="connsiteY31" fmla="*/ 1187450 h 1543050"/>
                      <a:gd name="connsiteX32" fmla="*/ 6731000 w 13752241"/>
                      <a:gd name="connsiteY32" fmla="*/ 1206500 h 1543050"/>
                      <a:gd name="connsiteX33" fmla="*/ 7035800 w 13752241"/>
                      <a:gd name="connsiteY33" fmla="*/ 1257300 h 1543050"/>
                      <a:gd name="connsiteX34" fmla="*/ 7092950 w 13752241"/>
                      <a:gd name="connsiteY34" fmla="*/ 1225550 h 1543050"/>
                      <a:gd name="connsiteX35" fmla="*/ 7296150 w 13752241"/>
                      <a:gd name="connsiteY35" fmla="*/ 1136650 h 1543050"/>
                      <a:gd name="connsiteX36" fmla="*/ 7429500 w 13752241"/>
                      <a:gd name="connsiteY36" fmla="*/ 1085850 h 1543050"/>
                      <a:gd name="connsiteX37" fmla="*/ 7613650 w 13752241"/>
                      <a:gd name="connsiteY37" fmla="*/ 1060450 h 1543050"/>
                      <a:gd name="connsiteX38" fmla="*/ 7829550 w 13752241"/>
                      <a:gd name="connsiteY38" fmla="*/ 1009650 h 1543050"/>
                      <a:gd name="connsiteX39" fmla="*/ 8153400 w 13752241"/>
                      <a:gd name="connsiteY39" fmla="*/ 889000 h 1543050"/>
                      <a:gd name="connsiteX40" fmla="*/ 8210550 w 13752241"/>
                      <a:gd name="connsiteY40" fmla="*/ 876300 h 1543050"/>
                      <a:gd name="connsiteX41" fmla="*/ 8235950 w 13752241"/>
                      <a:gd name="connsiteY41" fmla="*/ 869950 h 1543050"/>
                      <a:gd name="connsiteX42" fmla="*/ 8362950 w 13752241"/>
                      <a:gd name="connsiteY42" fmla="*/ 889000 h 1543050"/>
                      <a:gd name="connsiteX43" fmla="*/ 8439150 w 13752241"/>
                      <a:gd name="connsiteY43" fmla="*/ 914400 h 1543050"/>
                      <a:gd name="connsiteX44" fmla="*/ 8470900 w 13752241"/>
                      <a:gd name="connsiteY44" fmla="*/ 939800 h 1543050"/>
                      <a:gd name="connsiteX45" fmla="*/ 8496300 w 13752241"/>
                      <a:gd name="connsiteY45" fmla="*/ 946150 h 1543050"/>
                      <a:gd name="connsiteX46" fmla="*/ 8940800 w 13752241"/>
                      <a:gd name="connsiteY46" fmla="*/ 990600 h 1543050"/>
                      <a:gd name="connsiteX47" fmla="*/ 9531350 w 13752241"/>
                      <a:gd name="connsiteY47" fmla="*/ 946150 h 1543050"/>
                      <a:gd name="connsiteX48" fmla="*/ 13646150 w 13752241"/>
                      <a:gd name="connsiteY48" fmla="*/ 723900 h 1543050"/>
                      <a:gd name="connsiteX49" fmla="*/ 12242800 w 13752241"/>
                      <a:gd name="connsiteY49" fmla="*/ 571500 h 1543050"/>
                      <a:gd name="connsiteX50" fmla="*/ 8648700 w 13752241"/>
                      <a:gd name="connsiteY50" fmla="*/ 787400 h 1543050"/>
                      <a:gd name="connsiteX51" fmla="*/ 8477250 w 13752241"/>
                      <a:gd name="connsiteY51" fmla="*/ 793750 h 1543050"/>
                      <a:gd name="connsiteX52" fmla="*/ 10953750 w 13752241"/>
                      <a:gd name="connsiteY52" fmla="*/ 546100 h 1543050"/>
                      <a:gd name="connsiteX53" fmla="*/ 9988550 w 13752241"/>
                      <a:gd name="connsiteY53" fmla="*/ 596900 h 1543050"/>
                      <a:gd name="connsiteX54" fmla="*/ 7499350 w 13752241"/>
                      <a:gd name="connsiteY54" fmla="*/ 609600 h 1543050"/>
                      <a:gd name="connsiteX55" fmla="*/ 4889500 w 13752241"/>
                      <a:gd name="connsiteY55" fmla="*/ 590550 h 1543050"/>
                      <a:gd name="connsiteX56" fmla="*/ 3937000 w 13752241"/>
                      <a:gd name="connsiteY56" fmla="*/ 444500 h 1543050"/>
                      <a:gd name="connsiteX57" fmla="*/ 3175000 w 13752241"/>
                      <a:gd name="connsiteY57" fmla="*/ 533400 h 1543050"/>
                      <a:gd name="connsiteX58" fmla="*/ 1435100 w 13752241"/>
                      <a:gd name="connsiteY58" fmla="*/ 368300 h 1543050"/>
                      <a:gd name="connsiteX59" fmla="*/ 44450 w 13752241"/>
                      <a:gd name="connsiteY59" fmla="*/ 38100 h 1543050"/>
                      <a:gd name="connsiteX60" fmla="*/ 0 w 13752241"/>
                      <a:gd name="connsiteY60" fmla="*/ 0 h 1543050"/>
                      <a:gd name="connsiteX0" fmla="*/ 0 w 13752241"/>
                      <a:gd name="connsiteY0" fmla="*/ 0 h 1543050"/>
                      <a:gd name="connsiteX1" fmla="*/ 19050 w 13752241"/>
                      <a:gd name="connsiteY1" fmla="*/ 850900 h 1543050"/>
                      <a:gd name="connsiteX2" fmla="*/ 514350 w 13752241"/>
                      <a:gd name="connsiteY2" fmla="*/ 1035050 h 1543050"/>
                      <a:gd name="connsiteX3" fmla="*/ 1028700 w 13752241"/>
                      <a:gd name="connsiteY3" fmla="*/ 1174750 h 1543050"/>
                      <a:gd name="connsiteX4" fmla="*/ 1758950 w 13752241"/>
                      <a:gd name="connsiteY4" fmla="*/ 1263650 h 1543050"/>
                      <a:gd name="connsiteX5" fmla="*/ 2552700 w 13752241"/>
                      <a:gd name="connsiteY5" fmla="*/ 1289050 h 1543050"/>
                      <a:gd name="connsiteX6" fmla="*/ 2667000 w 13752241"/>
                      <a:gd name="connsiteY6" fmla="*/ 1308100 h 1543050"/>
                      <a:gd name="connsiteX7" fmla="*/ 2787650 w 13752241"/>
                      <a:gd name="connsiteY7" fmla="*/ 1320800 h 1543050"/>
                      <a:gd name="connsiteX8" fmla="*/ 3257550 w 13752241"/>
                      <a:gd name="connsiteY8" fmla="*/ 1371600 h 1543050"/>
                      <a:gd name="connsiteX9" fmla="*/ 3327400 w 13752241"/>
                      <a:gd name="connsiteY9" fmla="*/ 1416050 h 1543050"/>
                      <a:gd name="connsiteX10" fmla="*/ 3568700 w 13752241"/>
                      <a:gd name="connsiteY10" fmla="*/ 1504950 h 1543050"/>
                      <a:gd name="connsiteX11" fmla="*/ 3829050 w 13752241"/>
                      <a:gd name="connsiteY11" fmla="*/ 1543050 h 1543050"/>
                      <a:gd name="connsiteX12" fmla="*/ 3879850 w 13752241"/>
                      <a:gd name="connsiteY12" fmla="*/ 1524000 h 1543050"/>
                      <a:gd name="connsiteX13" fmla="*/ 4171950 w 13752241"/>
                      <a:gd name="connsiteY13" fmla="*/ 1454150 h 1543050"/>
                      <a:gd name="connsiteX14" fmla="*/ 4241800 w 13752241"/>
                      <a:gd name="connsiteY14" fmla="*/ 1435100 h 1543050"/>
                      <a:gd name="connsiteX15" fmla="*/ 4241800 w 13752241"/>
                      <a:gd name="connsiteY15" fmla="*/ 1435100 h 1543050"/>
                      <a:gd name="connsiteX16" fmla="*/ 4451350 w 13752241"/>
                      <a:gd name="connsiteY16" fmla="*/ 1365250 h 1543050"/>
                      <a:gd name="connsiteX17" fmla="*/ 4603750 w 13752241"/>
                      <a:gd name="connsiteY17" fmla="*/ 1327150 h 1543050"/>
                      <a:gd name="connsiteX18" fmla="*/ 4654550 w 13752241"/>
                      <a:gd name="connsiteY18" fmla="*/ 1301750 h 1543050"/>
                      <a:gd name="connsiteX19" fmla="*/ 4718050 w 13752241"/>
                      <a:gd name="connsiteY19" fmla="*/ 1295400 h 1543050"/>
                      <a:gd name="connsiteX20" fmla="*/ 4902200 w 13752241"/>
                      <a:gd name="connsiteY20" fmla="*/ 1282700 h 1543050"/>
                      <a:gd name="connsiteX21" fmla="*/ 5041900 w 13752241"/>
                      <a:gd name="connsiteY21" fmla="*/ 1276350 h 1543050"/>
                      <a:gd name="connsiteX22" fmla="*/ 5137150 w 13752241"/>
                      <a:gd name="connsiteY22" fmla="*/ 1270000 h 1543050"/>
                      <a:gd name="connsiteX23" fmla="*/ 5257800 w 13752241"/>
                      <a:gd name="connsiteY23" fmla="*/ 1263650 h 1543050"/>
                      <a:gd name="connsiteX24" fmla="*/ 5537200 w 13752241"/>
                      <a:gd name="connsiteY24" fmla="*/ 1181100 h 1543050"/>
                      <a:gd name="connsiteX25" fmla="*/ 5670550 w 13752241"/>
                      <a:gd name="connsiteY25" fmla="*/ 1123950 h 1543050"/>
                      <a:gd name="connsiteX26" fmla="*/ 5803900 w 13752241"/>
                      <a:gd name="connsiteY26" fmla="*/ 1104900 h 1543050"/>
                      <a:gd name="connsiteX27" fmla="*/ 5873750 w 13752241"/>
                      <a:gd name="connsiteY27" fmla="*/ 1104900 h 1543050"/>
                      <a:gd name="connsiteX28" fmla="*/ 5937250 w 13752241"/>
                      <a:gd name="connsiteY28" fmla="*/ 1130300 h 1543050"/>
                      <a:gd name="connsiteX29" fmla="*/ 5988050 w 13752241"/>
                      <a:gd name="connsiteY29" fmla="*/ 1136650 h 1543050"/>
                      <a:gd name="connsiteX30" fmla="*/ 6267450 w 13752241"/>
                      <a:gd name="connsiteY30" fmla="*/ 1187450 h 1543050"/>
                      <a:gd name="connsiteX31" fmla="*/ 6369050 w 13752241"/>
                      <a:gd name="connsiteY31" fmla="*/ 1187450 h 1543050"/>
                      <a:gd name="connsiteX32" fmla="*/ 6731000 w 13752241"/>
                      <a:gd name="connsiteY32" fmla="*/ 1206500 h 1543050"/>
                      <a:gd name="connsiteX33" fmla="*/ 7035800 w 13752241"/>
                      <a:gd name="connsiteY33" fmla="*/ 1257300 h 1543050"/>
                      <a:gd name="connsiteX34" fmla="*/ 7092950 w 13752241"/>
                      <a:gd name="connsiteY34" fmla="*/ 1225550 h 1543050"/>
                      <a:gd name="connsiteX35" fmla="*/ 7296150 w 13752241"/>
                      <a:gd name="connsiteY35" fmla="*/ 1136650 h 1543050"/>
                      <a:gd name="connsiteX36" fmla="*/ 7429500 w 13752241"/>
                      <a:gd name="connsiteY36" fmla="*/ 1085850 h 1543050"/>
                      <a:gd name="connsiteX37" fmla="*/ 7613650 w 13752241"/>
                      <a:gd name="connsiteY37" fmla="*/ 1060450 h 1543050"/>
                      <a:gd name="connsiteX38" fmla="*/ 7829550 w 13752241"/>
                      <a:gd name="connsiteY38" fmla="*/ 1009650 h 1543050"/>
                      <a:gd name="connsiteX39" fmla="*/ 8153400 w 13752241"/>
                      <a:gd name="connsiteY39" fmla="*/ 889000 h 1543050"/>
                      <a:gd name="connsiteX40" fmla="*/ 8210550 w 13752241"/>
                      <a:gd name="connsiteY40" fmla="*/ 876300 h 1543050"/>
                      <a:gd name="connsiteX41" fmla="*/ 8235950 w 13752241"/>
                      <a:gd name="connsiteY41" fmla="*/ 869950 h 1543050"/>
                      <a:gd name="connsiteX42" fmla="*/ 8362950 w 13752241"/>
                      <a:gd name="connsiteY42" fmla="*/ 889000 h 1543050"/>
                      <a:gd name="connsiteX43" fmla="*/ 8439150 w 13752241"/>
                      <a:gd name="connsiteY43" fmla="*/ 914400 h 1543050"/>
                      <a:gd name="connsiteX44" fmla="*/ 8470900 w 13752241"/>
                      <a:gd name="connsiteY44" fmla="*/ 939800 h 1543050"/>
                      <a:gd name="connsiteX45" fmla="*/ 8496300 w 13752241"/>
                      <a:gd name="connsiteY45" fmla="*/ 946150 h 1543050"/>
                      <a:gd name="connsiteX46" fmla="*/ 8940800 w 13752241"/>
                      <a:gd name="connsiteY46" fmla="*/ 990600 h 1543050"/>
                      <a:gd name="connsiteX47" fmla="*/ 9531350 w 13752241"/>
                      <a:gd name="connsiteY47" fmla="*/ 946150 h 1543050"/>
                      <a:gd name="connsiteX48" fmla="*/ 13646150 w 13752241"/>
                      <a:gd name="connsiteY48" fmla="*/ 723900 h 1543050"/>
                      <a:gd name="connsiteX49" fmla="*/ 12242800 w 13752241"/>
                      <a:gd name="connsiteY49" fmla="*/ 571500 h 1543050"/>
                      <a:gd name="connsiteX50" fmla="*/ 8648700 w 13752241"/>
                      <a:gd name="connsiteY50" fmla="*/ 787400 h 1543050"/>
                      <a:gd name="connsiteX51" fmla="*/ 11588750 w 13752241"/>
                      <a:gd name="connsiteY51" fmla="*/ 539750 h 1543050"/>
                      <a:gd name="connsiteX52" fmla="*/ 10953750 w 13752241"/>
                      <a:gd name="connsiteY52" fmla="*/ 546100 h 1543050"/>
                      <a:gd name="connsiteX53" fmla="*/ 9988550 w 13752241"/>
                      <a:gd name="connsiteY53" fmla="*/ 596900 h 1543050"/>
                      <a:gd name="connsiteX54" fmla="*/ 7499350 w 13752241"/>
                      <a:gd name="connsiteY54" fmla="*/ 609600 h 1543050"/>
                      <a:gd name="connsiteX55" fmla="*/ 4889500 w 13752241"/>
                      <a:gd name="connsiteY55" fmla="*/ 590550 h 1543050"/>
                      <a:gd name="connsiteX56" fmla="*/ 3937000 w 13752241"/>
                      <a:gd name="connsiteY56" fmla="*/ 444500 h 1543050"/>
                      <a:gd name="connsiteX57" fmla="*/ 3175000 w 13752241"/>
                      <a:gd name="connsiteY57" fmla="*/ 533400 h 1543050"/>
                      <a:gd name="connsiteX58" fmla="*/ 1435100 w 13752241"/>
                      <a:gd name="connsiteY58" fmla="*/ 368300 h 1543050"/>
                      <a:gd name="connsiteX59" fmla="*/ 44450 w 13752241"/>
                      <a:gd name="connsiteY59" fmla="*/ 38100 h 1543050"/>
                      <a:gd name="connsiteX60" fmla="*/ 0 w 13752241"/>
                      <a:gd name="connsiteY60" fmla="*/ 0 h 1543050"/>
                      <a:gd name="connsiteX0" fmla="*/ 0 w 13752241"/>
                      <a:gd name="connsiteY0" fmla="*/ 0 h 1543050"/>
                      <a:gd name="connsiteX1" fmla="*/ 19050 w 13752241"/>
                      <a:gd name="connsiteY1" fmla="*/ 850900 h 1543050"/>
                      <a:gd name="connsiteX2" fmla="*/ 514350 w 13752241"/>
                      <a:gd name="connsiteY2" fmla="*/ 1035050 h 1543050"/>
                      <a:gd name="connsiteX3" fmla="*/ 1028700 w 13752241"/>
                      <a:gd name="connsiteY3" fmla="*/ 1174750 h 1543050"/>
                      <a:gd name="connsiteX4" fmla="*/ 1758950 w 13752241"/>
                      <a:gd name="connsiteY4" fmla="*/ 1263650 h 1543050"/>
                      <a:gd name="connsiteX5" fmla="*/ 2552700 w 13752241"/>
                      <a:gd name="connsiteY5" fmla="*/ 1289050 h 1543050"/>
                      <a:gd name="connsiteX6" fmla="*/ 2667000 w 13752241"/>
                      <a:gd name="connsiteY6" fmla="*/ 1308100 h 1543050"/>
                      <a:gd name="connsiteX7" fmla="*/ 2787650 w 13752241"/>
                      <a:gd name="connsiteY7" fmla="*/ 1320800 h 1543050"/>
                      <a:gd name="connsiteX8" fmla="*/ 3257550 w 13752241"/>
                      <a:gd name="connsiteY8" fmla="*/ 1371600 h 1543050"/>
                      <a:gd name="connsiteX9" fmla="*/ 3327400 w 13752241"/>
                      <a:gd name="connsiteY9" fmla="*/ 1416050 h 1543050"/>
                      <a:gd name="connsiteX10" fmla="*/ 3568700 w 13752241"/>
                      <a:gd name="connsiteY10" fmla="*/ 1504950 h 1543050"/>
                      <a:gd name="connsiteX11" fmla="*/ 3829050 w 13752241"/>
                      <a:gd name="connsiteY11" fmla="*/ 1543050 h 1543050"/>
                      <a:gd name="connsiteX12" fmla="*/ 3879850 w 13752241"/>
                      <a:gd name="connsiteY12" fmla="*/ 1524000 h 1543050"/>
                      <a:gd name="connsiteX13" fmla="*/ 4171950 w 13752241"/>
                      <a:gd name="connsiteY13" fmla="*/ 1454150 h 1543050"/>
                      <a:gd name="connsiteX14" fmla="*/ 4241800 w 13752241"/>
                      <a:gd name="connsiteY14" fmla="*/ 1435100 h 1543050"/>
                      <a:gd name="connsiteX15" fmla="*/ 4241800 w 13752241"/>
                      <a:gd name="connsiteY15" fmla="*/ 1435100 h 1543050"/>
                      <a:gd name="connsiteX16" fmla="*/ 4451350 w 13752241"/>
                      <a:gd name="connsiteY16" fmla="*/ 1365250 h 1543050"/>
                      <a:gd name="connsiteX17" fmla="*/ 4603750 w 13752241"/>
                      <a:gd name="connsiteY17" fmla="*/ 1327150 h 1543050"/>
                      <a:gd name="connsiteX18" fmla="*/ 4654550 w 13752241"/>
                      <a:gd name="connsiteY18" fmla="*/ 1301750 h 1543050"/>
                      <a:gd name="connsiteX19" fmla="*/ 4718050 w 13752241"/>
                      <a:gd name="connsiteY19" fmla="*/ 1295400 h 1543050"/>
                      <a:gd name="connsiteX20" fmla="*/ 4902200 w 13752241"/>
                      <a:gd name="connsiteY20" fmla="*/ 1282700 h 1543050"/>
                      <a:gd name="connsiteX21" fmla="*/ 5041900 w 13752241"/>
                      <a:gd name="connsiteY21" fmla="*/ 1276350 h 1543050"/>
                      <a:gd name="connsiteX22" fmla="*/ 5137150 w 13752241"/>
                      <a:gd name="connsiteY22" fmla="*/ 1270000 h 1543050"/>
                      <a:gd name="connsiteX23" fmla="*/ 5257800 w 13752241"/>
                      <a:gd name="connsiteY23" fmla="*/ 1263650 h 1543050"/>
                      <a:gd name="connsiteX24" fmla="*/ 5537200 w 13752241"/>
                      <a:gd name="connsiteY24" fmla="*/ 1181100 h 1543050"/>
                      <a:gd name="connsiteX25" fmla="*/ 5670550 w 13752241"/>
                      <a:gd name="connsiteY25" fmla="*/ 1123950 h 1543050"/>
                      <a:gd name="connsiteX26" fmla="*/ 5803900 w 13752241"/>
                      <a:gd name="connsiteY26" fmla="*/ 1104900 h 1543050"/>
                      <a:gd name="connsiteX27" fmla="*/ 5873750 w 13752241"/>
                      <a:gd name="connsiteY27" fmla="*/ 1104900 h 1543050"/>
                      <a:gd name="connsiteX28" fmla="*/ 5937250 w 13752241"/>
                      <a:gd name="connsiteY28" fmla="*/ 1130300 h 1543050"/>
                      <a:gd name="connsiteX29" fmla="*/ 5988050 w 13752241"/>
                      <a:gd name="connsiteY29" fmla="*/ 1136650 h 1543050"/>
                      <a:gd name="connsiteX30" fmla="*/ 6267450 w 13752241"/>
                      <a:gd name="connsiteY30" fmla="*/ 1187450 h 1543050"/>
                      <a:gd name="connsiteX31" fmla="*/ 6369050 w 13752241"/>
                      <a:gd name="connsiteY31" fmla="*/ 1187450 h 1543050"/>
                      <a:gd name="connsiteX32" fmla="*/ 6731000 w 13752241"/>
                      <a:gd name="connsiteY32" fmla="*/ 1206500 h 1543050"/>
                      <a:gd name="connsiteX33" fmla="*/ 7035800 w 13752241"/>
                      <a:gd name="connsiteY33" fmla="*/ 1257300 h 1543050"/>
                      <a:gd name="connsiteX34" fmla="*/ 7092950 w 13752241"/>
                      <a:gd name="connsiteY34" fmla="*/ 1225550 h 1543050"/>
                      <a:gd name="connsiteX35" fmla="*/ 7296150 w 13752241"/>
                      <a:gd name="connsiteY35" fmla="*/ 1136650 h 1543050"/>
                      <a:gd name="connsiteX36" fmla="*/ 7429500 w 13752241"/>
                      <a:gd name="connsiteY36" fmla="*/ 1085850 h 1543050"/>
                      <a:gd name="connsiteX37" fmla="*/ 7613650 w 13752241"/>
                      <a:gd name="connsiteY37" fmla="*/ 1060450 h 1543050"/>
                      <a:gd name="connsiteX38" fmla="*/ 7829550 w 13752241"/>
                      <a:gd name="connsiteY38" fmla="*/ 1009650 h 1543050"/>
                      <a:gd name="connsiteX39" fmla="*/ 8153400 w 13752241"/>
                      <a:gd name="connsiteY39" fmla="*/ 889000 h 1543050"/>
                      <a:gd name="connsiteX40" fmla="*/ 8210550 w 13752241"/>
                      <a:gd name="connsiteY40" fmla="*/ 876300 h 1543050"/>
                      <a:gd name="connsiteX41" fmla="*/ 8235950 w 13752241"/>
                      <a:gd name="connsiteY41" fmla="*/ 869950 h 1543050"/>
                      <a:gd name="connsiteX42" fmla="*/ 8362950 w 13752241"/>
                      <a:gd name="connsiteY42" fmla="*/ 889000 h 1543050"/>
                      <a:gd name="connsiteX43" fmla="*/ 8439150 w 13752241"/>
                      <a:gd name="connsiteY43" fmla="*/ 914400 h 1543050"/>
                      <a:gd name="connsiteX44" fmla="*/ 8470900 w 13752241"/>
                      <a:gd name="connsiteY44" fmla="*/ 939800 h 1543050"/>
                      <a:gd name="connsiteX45" fmla="*/ 8496300 w 13752241"/>
                      <a:gd name="connsiteY45" fmla="*/ 946150 h 1543050"/>
                      <a:gd name="connsiteX46" fmla="*/ 8940800 w 13752241"/>
                      <a:gd name="connsiteY46" fmla="*/ 990600 h 1543050"/>
                      <a:gd name="connsiteX47" fmla="*/ 9531350 w 13752241"/>
                      <a:gd name="connsiteY47" fmla="*/ 946150 h 1543050"/>
                      <a:gd name="connsiteX48" fmla="*/ 13646150 w 13752241"/>
                      <a:gd name="connsiteY48" fmla="*/ 723900 h 1543050"/>
                      <a:gd name="connsiteX49" fmla="*/ 12242800 w 13752241"/>
                      <a:gd name="connsiteY49" fmla="*/ 571500 h 1543050"/>
                      <a:gd name="connsiteX50" fmla="*/ 12007850 w 13752241"/>
                      <a:gd name="connsiteY50" fmla="*/ 482600 h 1543050"/>
                      <a:gd name="connsiteX51" fmla="*/ 11588750 w 13752241"/>
                      <a:gd name="connsiteY51" fmla="*/ 539750 h 1543050"/>
                      <a:gd name="connsiteX52" fmla="*/ 10953750 w 13752241"/>
                      <a:gd name="connsiteY52" fmla="*/ 546100 h 1543050"/>
                      <a:gd name="connsiteX53" fmla="*/ 9988550 w 13752241"/>
                      <a:gd name="connsiteY53" fmla="*/ 596900 h 1543050"/>
                      <a:gd name="connsiteX54" fmla="*/ 7499350 w 13752241"/>
                      <a:gd name="connsiteY54" fmla="*/ 609600 h 1543050"/>
                      <a:gd name="connsiteX55" fmla="*/ 4889500 w 13752241"/>
                      <a:gd name="connsiteY55" fmla="*/ 590550 h 1543050"/>
                      <a:gd name="connsiteX56" fmla="*/ 3937000 w 13752241"/>
                      <a:gd name="connsiteY56" fmla="*/ 444500 h 1543050"/>
                      <a:gd name="connsiteX57" fmla="*/ 3175000 w 13752241"/>
                      <a:gd name="connsiteY57" fmla="*/ 533400 h 1543050"/>
                      <a:gd name="connsiteX58" fmla="*/ 1435100 w 13752241"/>
                      <a:gd name="connsiteY58" fmla="*/ 368300 h 1543050"/>
                      <a:gd name="connsiteX59" fmla="*/ 44450 w 13752241"/>
                      <a:gd name="connsiteY59" fmla="*/ 38100 h 1543050"/>
                      <a:gd name="connsiteX60" fmla="*/ 0 w 13752241"/>
                      <a:gd name="connsiteY60" fmla="*/ 0 h 1543050"/>
                      <a:gd name="connsiteX0" fmla="*/ 0 w 13849074"/>
                      <a:gd name="connsiteY0" fmla="*/ 0 h 1543050"/>
                      <a:gd name="connsiteX1" fmla="*/ 19050 w 13849074"/>
                      <a:gd name="connsiteY1" fmla="*/ 850900 h 1543050"/>
                      <a:gd name="connsiteX2" fmla="*/ 514350 w 13849074"/>
                      <a:gd name="connsiteY2" fmla="*/ 1035050 h 1543050"/>
                      <a:gd name="connsiteX3" fmla="*/ 1028700 w 13849074"/>
                      <a:gd name="connsiteY3" fmla="*/ 1174750 h 1543050"/>
                      <a:gd name="connsiteX4" fmla="*/ 1758950 w 13849074"/>
                      <a:gd name="connsiteY4" fmla="*/ 1263650 h 1543050"/>
                      <a:gd name="connsiteX5" fmla="*/ 2552700 w 13849074"/>
                      <a:gd name="connsiteY5" fmla="*/ 1289050 h 1543050"/>
                      <a:gd name="connsiteX6" fmla="*/ 2667000 w 13849074"/>
                      <a:gd name="connsiteY6" fmla="*/ 1308100 h 1543050"/>
                      <a:gd name="connsiteX7" fmla="*/ 2787650 w 13849074"/>
                      <a:gd name="connsiteY7" fmla="*/ 1320800 h 1543050"/>
                      <a:gd name="connsiteX8" fmla="*/ 3257550 w 13849074"/>
                      <a:gd name="connsiteY8" fmla="*/ 1371600 h 1543050"/>
                      <a:gd name="connsiteX9" fmla="*/ 3327400 w 13849074"/>
                      <a:gd name="connsiteY9" fmla="*/ 1416050 h 1543050"/>
                      <a:gd name="connsiteX10" fmla="*/ 3568700 w 13849074"/>
                      <a:gd name="connsiteY10" fmla="*/ 1504950 h 1543050"/>
                      <a:gd name="connsiteX11" fmla="*/ 3829050 w 13849074"/>
                      <a:gd name="connsiteY11" fmla="*/ 1543050 h 1543050"/>
                      <a:gd name="connsiteX12" fmla="*/ 3879850 w 13849074"/>
                      <a:gd name="connsiteY12" fmla="*/ 1524000 h 1543050"/>
                      <a:gd name="connsiteX13" fmla="*/ 4171950 w 13849074"/>
                      <a:gd name="connsiteY13" fmla="*/ 1454150 h 1543050"/>
                      <a:gd name="connsiteX14" fmla="*/ 4241800 w 13849074"/>
                      <a:gd name="connsiteY14" fmla="*/ 1435100 h 1543050"/>
                      <a:gd name="connsiteX15" fmla="*/ 4241800 w 13849074"/>
                      <a:gd name="connsiteY15" fmla="*/ 1435100 h 1543050"/>
                      <a:gd name="connsiteX16" fmla="*/ 4451350 w 13849074"/>
                      <a:gd name="connsiteY16" fmla="*/ 1365250 h 1543050"/>
                      <a:gd name="connsiteX17" fmla="*/ 4603750 w 13849074"/>
                      <a:gd name="connsiteY17" fmla="*/ 1327150 h 1543050"/>
                      <a:gd name="connsiteX18" fmla="*/ 4654550 w 13849074"/>
                      <a:gd name="connsiteY18" fmla="*/ 1301750 h 1543050"/>
                      <a:gd name="connsiteX19" fmla="*/ 4718050 w 13849074"/>
                      <a:gd name="connsiteY19" fmla="*/ 1295400 h 1543050"/>
                      <a:gd name="connsiteX20" fmla="*/ 4902200 w 13849074"/>
                      <a:gd name="connsiteY20" fmla="*/ 1282700 h 1543050"/>
                      <a:gd name="connsiteX21" fmla="*/ 5041900 w 13849074"/>
                      <a:gd name="connsiteY21" fmla="*/ 1276350 h 1543050"/>
                      <a:gd name="connsiteX22" fmla="*/ 5137150 w 13849074"/>
                      <a:gd name="connsiteY22" fmla="*/ 1270000 h 1543050"/>
                      <a:gd name="connsiteX23" fmla="*/ 5257800 w 13849074"/>
                      <a:gd name="connsiteY23" fmla="*/ 1263650 h 1543050"/>
                      <a:gd name="connsiteX24" fmla="*/ 5537200 w 13849074"/>
                      <a:gd name="connsiteY24" fmla="*/ 1181100 h 1543050"/>
                      <a:gd name="connsiteX25" fmla="*/ 5670550 w 13849074"/>
                      <a:gd name="connsiteY25" fmla="*/ 1123950 h 1543050"/>
                      <a:gd name="connsiteX26" fmla="*/ 5803900 w 13849074"/>
                      <a:gd name="connsiteY26" fmla="*/ 1104900 h 1543050"/>
                      <a:gd name="connsiteX27" fmla="*/ 5873750 w 13849074"/>
                      <a:gd name="connsiteY27" fmla="*/ 1104900 h 1543050"/>
                      <a:gd name="connsiteX28" fmla="*/ 5937250 w 13849074"/>
                      <a:gd name="connsiteY28" fmla="*/ 1130300 h 1543050"/>
                      <a:gd name="connsiteX29" fmla="*/ 5988050 w 13849074"/>
                      <a:gd name="connsiteY29" fmla="*/ 1136650 h 1543050"/>
                      <a:gd name="connsiteX30" fmla="*/ 6267450 w 13849074"/>
                      <a:gd name="connsiteY30" fmla="*/ 1187450 h 1543050"/>
                      <a:gd name="connsiteX31" fmla="*/ 6369050 w 13849074"/>
                      <a:gd name="connsiteY31" fmla="*/ 1187450 h 1543050"/>
                      <a:gd name="connsiteX32" fmla="*/ 6731000 w 13849074"/>
                      <a:gd name="connsiteY32" fmla="*/ 1206500 h 1543050"/>
                      <a:gd name="connsiteX33" fmla="*/ 7035800 w 13849074"/>
                      <a:gd name="connsiteY33" fmla="*/ 1257300 h 1543050"/>
                      <a:gd name="connsiteX34" fmla="*/ 7092950 w 13849074"/>
                      <a:gd name="connsiteY34" fmla="*/ 1225550 h 1543050"/>
                      <a:gd name="connsiteX35" fmla="*/ 7296150 w 13849074"/>
                      <a:gd name="connsiteY35" fmla="*/ 1136650 h 1543050"/>
                      <a:gd name="connsiteX36" fmla="*/ 7429500 w 13849074"/>
                      <a:gd name="connsiteY36" fmla="*/ 1085850 h 1543050"/>
                      <a:gd name="connsiteX37" fmla="*/ 7613650 w 13849074"/>
                      <a:gd name="connsiteY37" fmla="*/ 1060450 h 1543050"/>
                      <a:gd name="connsiteX38" fmla="*/ 7829550 w 13849074"/>
                      <a:gd name="connsiteY38" fmla="*/ 1009650 h 1543050"/>
                      <a:gd name="connsiteX39" fmla="*/ 8153400 w 13849074"/>
                      <a:gd name="connsiteY39" fmla="*/ 889000 h 1543050"/>
                      <a:gd name="connsiteX40" fmla="*/ 8210550 w 13849074"/>
                      <a:gd name="connsiteY40" fmla="*/ 876300 h 1543050"/>
                      <a:gd name="connsiteX41" fmla="*/ 8235950 w 13849074"/>
                      <a:gd name="connsiteY41" fmla="*/ 869950 h 1543050"/>
                      <a:gd name="connsiteX42" fmla="*/ 8362950 w 13849074"/>
                      <a:gd name="connsiteY42" fmla="*/ 889000 h 1543050"/>
                      <a:gd name="connsiteX43" fmla="*/ 8439150 w 13849074"/>
                      <a:gd name="connsiteY43" fmla="*/ 914400 h 1543050"/>
                      <a:gd name="connsiteX44" fmla="*/ 8470900 w 13849074"/>
                      <a:gd name="connsiteY44" fmla="*/ 939800 h 1543050"/>
                      <a:gd name="connsiteX45" fmla="*/ 8496300 w 13849074"/>
                      <a:gd name="connsiteY45" fmla="*/ 946150 h 1543050"/>
                      <a:gd name="connsiteX46" fmla="*/ 8940800 w 13849074"/>
                      <a:gd name="connsiteY46" fmla="*/ 990600 h 1543050"/>
                      <a:gd name="connsiteX47" fmla="*/ 9531350 w 13849074"/>
                      <a:gd name="connsiteY47" fmla="*/ 946150 h 1543050"/>
                      <a:gd name="connsiteX48" fmla="*/ 13646150 w 13849074"/>
                      <a:gd name="connsiteY48" fmla="*/ 723900 h 1543050"/>
                      <a:gd name="connsiteX49" fmla="*/ 13119101 w 13849074"/>
                      <a:gd name="connsiteY49" fmla="*/ 571500 h 1543050"/>
                      <a:gd name="connsiteX50" fmla="*/ 12242800 w 13849074"/>
                      <a:gd name="connsiteY50" fmla="*/ 571500 h 1543050"/>
                      <a:gd name="connsiteX51" fmla="*/ 12007850 w 13849074"/>
                      <a:gd name="connsiteY51" fmla="*/ 482600 h 1543050"/>
                      <a:gd name="connsiteX52" fmla="*/ 11588750 w 13849074"/>
                      <a:gd name="connsiteY52" fmla="*/ 539750 h 1543050"/>
                      <a:gd name="connsiteX53" fmla="*/ 10953750 w 13849074"/>
                      <a:gd name="connsiteY53" fmla="*/ 546100 h 1543050"/>
                      <a:gd name="connsiteX54" fmla="*/ 9988550 w 13849074"/>
                      <a:gd name="connsiteY54" fmla="*/ 596900 h 1543050"/>
                      <a:gd name="connsiteX55" fmla="*/ 7499350 w 13849074"/>
                      <a:gd name="connsiteY55" fmla="*/ 609600 h 1543050"/>
                      <a:gd name="connsiteX56" fmla="*/ 4889500 w 13849074"/>
                      <a:gd name="connsiteY56" fmla="*/ 590550 h 1543050"/>
                      <a:gd name="connsiteX57" fmla="*/ 3937000 w 13849074"/>
                      <a:gd name="connsiteY57" fmla="*/ 444500 h 1543050"/>
                      <a:gd name="connsiteX58" fmla="*/ 3175000 w 13849074"/>
                      <a:gd name="connsiteY58" fmla="*/ 533400 h 1543050"/>
                      <a:gd name="connsiteX59" fmla="*/ 1435100 w 13849074"/>
                      <a:gd name="connsiteY59" fmla="*/ 368300 h 1543050"/>
                      <a:gd name="connsiteX60" fmla="*/ 44450 w 13849074"/>
                      <a:gd name="connsiteY60" fmla="*/ 38100 h 1543050"/>
                      <a:gd name="connsiteX61" fmla="*/ 0 w 13849074"/>
                      <a:gd name="connsiteY61" fmla="*/ 0 h 1543050"/>
                      <a:gd name="connsiteX0" fmla="*/ 0 w 13849074"/>
                      <a:gd name="connsiteY0" fmla="*/ 0 h 1543050"/>
                      <a:gd name="connsiteX1" fmla="*/ 19050 w 13849074"/>
                      <a:gd name="connsiteY1" fmla="*/ 850900 h 1543050"/>
                      <a:gd name="connsiteX2" fmla="*/ 514350 w 13849074"/>
                      <a:gd name="connsiteY2" fmla="*/ 1035050 h 1543050"/>
                      <a:gd name="connsiteX3" fmla="*/ 1028700 w 13849074"/>
                      <a:gd name="connsiteY3" fmla="*/ 1174750 h 1543050"/>
                      <a:gd name="connsiteX4" fmla="*/ 1758950 w 13849074"/>
                      <a:gd name="connsiteY4" fmla="*/ 1263650 h 1543050"/>
                      <a:gd name="connsiteX5" fmla="*/ 2552700 w 13849074"/>
                      <a:gd name="connsiteY5" fmla="*/ 1289050 h 1543050"/>
                      <a:gd name="connsiteX6" fmla="*/ 2667000 w 13849074"/>
                      <a:gd name="connsiteY6" fmla="*/ 1308100 h 1543050"/>
                      <a:gd name="connsiteX7" fmla="*/ 2787650 w 13849074"/>
                      <a:gd name="connsiteY7" fmla="*/ 1320800 h 1543050"/>
                      <a:gd name="connsiteX8" fmla="*/ 3257550 w 13849074"/>
                      <a:gd name="connsiteY8" fmla="*/ 1371600 h 1543050"/>
                      <a:gd name="connsiteX9" fmla="*/ 3327400 w 13849074"/>
                      <a:gd name="connsiteY9" fmla="*/ 1416050 h 1543050"/>
                      <a:gd name="connsiteX10" fmla="*/ 3568700 w 13849074"/>
                      <a:gd name="connsiteY10" fmla="*/ 1504950 h 1543050"/>
                      <a:gd name="connsiteX11" fmla="*/ 3829050 w 13849074"/>
                      <a:gd name="connsiteY11" fmla="*/ 1543050 h 1543050"/>
                      <a:gd name="connsiteX12" fmla="*/ 3879850 w 13849074"/>
                      <a:gd name="connsiteY12" fmla="*/ 1524000 h 1543050"/>
                      <a:gd name="connsiteX13" fmla="*/ 4171950 w 13849074"/>
                      <a:gd name="connsiteY13" fmla="*/ 1454150 h 1543050"/>
                      <a:gd name="connsiteX14" fmla="*/ 4241800 w 13849074"/>
                      <a:gd name="connsiteY14" fmla="*/ 1435100 h 1543050"/>
                      <a:gd name="connsiteX15" fmla="*/ 4241800 w 13849074"/>
                      <a:gd name="connsiteY15" fmla="*/ 1435100 h 1543050"/>
                      <a:gd name="connsiteX16" fmla="*/ 4451350 w 13849074"/>
                      <a:gd name="connsiteY16" fmla="*/ 1365250 h 1543050"/>
                      <a:gd name="connsiteX17" fmla="*/ 4603750 w 13849074"/>
                      <a:gd name="connsiteY17" fmla="*/ 1327150 h 1543050"/>
                      <a:gd name="connsiteX18" fmla="*/ 4654550 w 13849074"/>
                      <a:gd name="connsiteY18" fmla="*/ 1301750 h 1543050"/>
                      <a:gd name="connsiteX19" fmla="*/ 4718050 w 13849074"/>
                      <a:gd name="connsiteY19" fmla="*/ 1295400 h 1543050"/>
                      <a:gd name="connsiteX20" fmla="*/ 4902200 w 13849074"/>
                      <a:gd name="connsiteY20" fmla="*/ 1282700 h 1543050"/>
                      <a:gd name="connsiteX21" fmla="*/ 5041900 w 13849074"/>
                      <a:gd name="connsiteY21" fmla="*/ 1276350 h 1543050"/>
                      <a:gd name="connsiteX22" fmla="*/ 5137150 w 13849074"/>
                      <a:gd name="connsiteY22" fmla="*/ 1270000 h 1543050"/>
                      <a:gd name="connsiteX23" fmla="*/ 5257800 w 13849074"/>
                      <a:gd name="connsiteY23" fmla="*/ 1263650 h 1543050"/>
                      <a:gd name="connsiteX24" fmla="*/ 5537200 w 13849074"/>
                      <a:gd name="connsiteY24" fmla="*/ 1181100 h 1543050"/>
                      <a:gd name="connsiteX25" fmla="*/ 5670550 w 13849074"/>
                      <a:gd name="connsiteY25" fmla="*/ 1123950 h 1543050"/>
                      <a:gd name="connsiteX26" fmla="*/ 5803900 w 13849074"/>
                      <a:gd name="connsiteY26" fmla="*/ 1104900 h 1543050"/>
                      <a:gd name="connsiteX27" fmla="*/ 5873750 w 13849074"/>
                      <a:gd name="connsiteY27" fmla="*/ 1104900 h 1543050"/>
                      <a:gd name="connsiteX28" fmla="*/ 5937250 w 13849074"/>
                      <a:gd name="connsiteY28" fmla="*/ 1130300 h 1543050"/>
                      <a:gd name="connsiteX29" fmla="*/ 5988050 w 13849074"/>
                      <a:gd name="connsiteY29" fmla="*/ 1136650 h 1543050"/>
                      <a:gd name="connsiteX30" fmla="*/ 6267450 w 13849074"/>
                      <a:gd name="connsiteY30" fmla="*/ 1187450 h 1543050"/>
                      <a:gd name="connsiteX31" fmla="*/ 6369050 w 13849074"/>
                      <a:gd name="connsiteY31" fmla="*/ 1187450 h 1543050"/>
                      <a:gd name="connsiteX32" fmla="*/ 6731000 w 13849074"/>
                      <a:gd name="connsiteY32" fmla="*/ 1206500 h 1543050"/>
                      <a:gd name="connsiteX33" fmla="*/ 7035800 w 13849074"/>
                      <a:gd name="connsiteY33" fmla="*/ 1257300 h 1543050"/>
                      <a:gd name="connsiteX34" fmla="*/ 7092950 w 13849074"/>
                      <a:gd name="connsiteY34" fmla="*/ 1225550 h 1543050"/>
                      <a:gd name="connsiteX35" fmla="*/ 7296150 w 13849074"/>
                      <a:gd name="connsiteY35" fmla="*/ 1136650 h 1543050"/>
                      <a:gd name="connsiteX36" fmla="*/ 7429500 w 13849074"/>
                      <a:gd name="connsiteY36" fmla="*/ 1085850 h 1543050"/>
                      <a:gd name="connsiteX37" fmla="*/ 7613650 w 13849074"/>
                      <a:gd name="connsiteY37" fmla="*/ 1060450 h 1543050"/>
                      <a:gd name="connsiteX38" fmla="*/ 7829550 w 13849074"/>
                      <a:gd name="connsiteY38" fmla="*/ 1009650 h 1543050"/>
                      <a:gd name="connsiteX39" fmla="*/ 8153400 w 13849074"/>
                      <a:gd name="connsiteY39" fmla="*/ 889000 h 1543050"/>
                      <a:gd name="connsiteX40" fmla="*/ 8210550 w 13849074"/>
                      <a:gd name="connsiteY40" fmla="*/ 876300 h 1543050"/>
                      <a:gd name="connsiteX41" fmla="*/ 8235950 w 13849074"/>
                      <a:gd name="connsiteY41" fmla="*/ 869950 h 1543050"/>
                      <a:gd name="connsiteX42" fmla="*/ 8362950 w 13849074"/>
                      <a:gd name="connsiteY42" fmla="*/ 889000 h 1543050"/>
                      <a:gd name="connsiteX43" fmla="*/ 8439150 w 13849074"/>
                      <a:gd name="connsiteY43" fmla="*/ 914400 h 1543050"/>
                      <a:gd name="connsiteX44" fmla="*/ 8470900 w 13849074"/>
                      <a:gd name="connsiteY44" fmla="*/ 939800 h 1543050"/>
                      <a:gd name="connsiteX45" fmla="*/ 8496300 w 13849074"/>
                      <a:gd name="connsiteY45" fmla="*/ 946150 h 1543050"/>
                      <a:gd name="connsiteX46" fmla="*/ 8940800 w 13849074"/>
                      <a:gd name="connsiteY46" fmla="*/ 990600 h 1543050"/>
                      <a:gd name="connsiteX47" fmla="*/ 9531350 w 13849074"/>
                      <a:gd name="connsiteY47" fmla="*/ 946150 h 1543050"/>
                      <a:gd name="connsiteX48" fmla="*/ 13646150 w 13849074"/>
                      <a:gd name="connsiteY48" fmla="*/ 723900 h 1543050"/>
                      <a:gd name="connsiteX49" fmla="*/ 13119101 w 13849074"/>
                      <a:gd name="connsiteY49" fmla="*/ 571500 h 1543050"/>
                      <a:gd name="connsiteX50" fmla="*/ 12649200 w 13849074"/>
                      <a:gd name="connsiteY50" fmla="*/ 546100 h 1543050"/>
                      <a:gd name="connsiteX51" fmla="*/ 12007850 w 13849074"/>
                      <a:gd name="connsiteY51" fmla="*/ 482600 h 1543050"/>
                      <a:gd name="connsiteX52" fmla="*/ 11588750 w 13849074"/>
                      <a:gd name="connsiteY52" fmla="*/ 539750 h 1543050"/>
                      <a:gd name="connsiteX53" fmla="*/ 10953750 w 13849074"/>
                      <a:gd name="connsiteY53" fmla="*/ 546100 h 1543050"/>
                      <a:gd name="connsiteX54" fmla="*/ 9988550 w 13849074"/>
                      <a:gd name="connsiteY54" fmla="*/ 596900 h 1543050"/>
                      <a:gd name="connsiteX55" fmla="*/ 7499350 w 13849074"/>
                      <a:gd name="connsiteY55" fmla="*/ 609600 h 1543050"/>
                      <a:gd name="connsiteX56" fmla="*/ 4889500 w 13849074"/>
                      <a:gd name="connsiteY56" fmla="*/ 590550 h 1543050"/>
                      <a:gd name="connsiteX57" fmla="*/ 3937000 w 13849074"/>
                      <a:gd name="connsiteY57" fmla="*/ 444500 h 1543050"/>
                      <a:gd name="connsiteX58" fmla="*/ 3175000 w 13849074"/>
                      <a:gd name="connsiteY58" fmla="*/ 533400 h 1543050"/>
                      <a:gd name="connsiteX59" fmla="*/ 1435100 w 13849074"/>
                      <a:gd name="connsiteY59" fmla="*/ 368300 h 1543050"/>
                      <a:gd name="connsiteX60" fmla="*/ 44450 w 13849074"/>
                      <a:gd name="connsiteY60" fmla="*/ 38100 h 1543050"/>
                      <a:gd name="connsiteX61" fmla="*/ 0 w 13849074"/>
                      <a:gd name="connsiteY61" fmla="*/ 0 h 1543050"/>
                      <a:gd name="connsiteX0" fmla="*/ 0 w 13849074"/>
                      <a:gd name="connsiteY0" fmla="*/ 0 h 1543050"/>
                      <a:gd name="connsiteX1" fmla="*/ 19050 w 13849074"/>
                      <a:gd name="connsiteY1" fmla="*/ 850900 h 1543050"/>
                      <a:gd name="connsiteX2" fmla="*/ 514350 w 13849074"/>
                      <a:gd name="connsiteY2" fmla="*/ 1035050 h 1543050"/>
                      <a:gd name="connsiteX3" fmla="*/ 1028700 w 13849074"/>
                      <a:gd name="connsiteY3" fmla="*/ 1174750 h 1543050"/>
                      <a:gd name="connsiteX4" fmla="*/ 1758950 w 13849074"/>
                      <a:gd name="connsiteY4" fmla="*/ 1263650 h 1543050"/>
                      <a:gd name="connsiteX5" fmla="*/ 2552700 w 13849074"/>
                      <a:gd name="connsiteY5" fmla="*/ 1289050 h 1543050"/>
                      <a:gd name="connsiteX6" fmla="*/ 2667000 w 13849074"/>
                      <a:gd name="connsiteY6" fmla="*/ 1308100 h 1543050"/>
                      <a:gd name="connsiteX7" fmla="*/ 2787650 w 13849074"/>
                      <a:gd name="connsiteY7" fmla="*/ 1320800 h 1543050"/>
                      <a:gd name="connsiteX8" fmla="*/ 3257550 w 13849074"/>
                      <a:gd name="connsiteY8" fmla="*/ 1371600 h 1543050"/>
                      <a:gd name="connsiteX9" fmla="*/ 3327400 w 13849074"/>
                      <a:gd name="connsiteY9" fmla="*/ 1416050 h 1543050"/>
                      <a:gd name="connsiteX10" fmla="*/ 3568700 w 13849074"/>
                      <a:gd name="connsiteY10" fmla="*/ 1504950 h 1543050"/>
                      <a:gd name="connsiteX11" fmla="*/ 3829050 w 13849074"/>
                      <a:gd name="connsiteY11" fmla="*/ 1543050 h 1543050"/>
                      <a:gd name="connsiteX12" fmla="*/ 3879850 w 13849074"/>
                      <a:gd name="connsiteY12" fmla="*/ 1524000 h 1543050"/>
                      <a:gd name="connsiteX13" fmla="*/ 4171950 w 13849074"/>
                      <a:gd name="connsiteY13" fmla="*/ 1454150 h 1543050"/>
                      <a:gd name="connsiteX14" fmla="*/ 4241800 w 13849074"/>
                      <a:gd name="connsiteY14" fmla="*/ 1435100 h 1543050"/>
                      <a:gd name="connsiteX15" fmla="*/ 4241800 w 13849074"/>
                      <a:gd name="connsiteY15" fmla="*/ 1435100 h 1543050"/>
                      <a:gd name="connsiteX16" fmla="*/ 4451350 w 13849074"/>
                      <a:gd name="connsiteY16" fmla="*/ 1365250 h 1543050"/>
                      <a:gd name="connsiteX17" fmla="*/ 4603750 w 13849074"/>
                      <a:gd name="connsiteY17" fmla="*/ 1327150 h 1543050"/>
                      <a:gd name="connsiteX18" fmla="*/ 4654550 w 13849074"/>
                      <a:gd name="connsiteY18" fmla="*/ 1301750 h 1543050"/>
                      <a:gd name="connsiteX19" fmla="*/ 4718050 w 13849074"/>
                      <a:gd name="connsiteY19" fmla="*/ 1295400 h 1543050"/>
                      <a:gd name="connsiteX20" fmla="*/ 4902200 w 13849074"/>
                      <a:gd name="connsiteY20" fmla="*/ 1282700 h 1543050"/>
                      <a:gd name="connsiteX21" fmla="*/ 5041900 w 13849074"/>
                      <a:gd name="connsiteY21" fmla="*/ 1276350 h 1543050"/>
                      <a:gd name="connsiteX22" fmla="*/ 5137150 w 13849074"/>
                      <a:gd name="connsiteY22" fmla="*/ 1270000 h 1543050"/>
                      <a:gd name="connsiteX23" fmla="*/ 5257800 w 13849074"/>
                      <a:gd name="connsiteY23" fmla="*/ 1263650 h 1543050"/>
                      <a:gd name="connsiteX24" fmla="*/ 5537200 w 13849074"/>
                      <a:gd name="connsiteY24" fmla="*/ 1181100 h 1543050"/>
                      <a:gd name="connsiteX25" fmla="*/ 5670550 w 13849074"/>
                      <a:gd name="connsiteY25" fmla="*/ 1123950 h 1543050"/>
                      <a:gd name="connsiteX26" fmla="*/ 5803900 w 13849074"/>
                      <a:gd name="connsiteY26" fmla="*/ 1104900 h 1543050"/>
                      <a:gd name="connsiteX27" fmla="*/ 5873750 w 13849074"/>
                      <a:gd name="connsiteY27" fmla="*/ 1104900 h 1543050"/>
                      <a:gd name="connsiteX28" fmla="*/ 5937250 w 13849074"/>
                      <a:gd name="connsiteY28" fmla="*/ 1130300 h 1543050"/>
                      <a:gd name="connsiteX29" fmla="*/ 5988050 w 13849074"/>
                      <a:gd name="connsiteY29" fmla="*/ 1136650 h 1543050"/>
                      <a:gd name="connsiteX30" fmla="*/ 6267450 w 13849074"/>
                      <a:gd name="connsiteY30" fmla="*/ 1187450 h 1543050"/>
                      <a:gd name="connsiteX31" fmla="*/ 6369050 w 13849074"/>
                      <a:gd name="connsiteY31" fmla="*/ 1187450 h 1543050"/>
                      <a:gd name="connsiteX32" fmla="*/ 6731000 w 13849074"/>
                      <a:gd name="connsiteY32" fmla="*/ 1206500 h 1543050"/>
                      <a:gd name="connsiteX33" fmla="*/ 7035800 w 13849074"/>
                      <a:gd name="connsiteY33" fmla="*/ 1257300 h 1543050"/>
                      <a:gd name="connsiteX34" fmla="*/ 7092950 w 13849074"/>
                      <a:gd name="connsiteY34" fmla="*/ 1225550 h 1543050"/>
                      <a:gd name="connsiteX35" fmla="*/ 7296150 w 13849074"/>
                      <a:gd name="connsiteY35" fmla="*/ 1136650 h 1543050"/>
                      <a:gd name="connsiteX36" fmla="*/ 7429500 w 13849074"/>
                      <a:gd name="connsiteY36" fmla="*/ 1085850 h 1543050"/>
                      <a:gd name="connsiteX37" fmla="*/ 7613650 w 13849074"/>
                      <a:gd name="connsiteY37" fmla="*/ 1060450 h 1543050"/>
                      <a:gd name="connsiteX38" fmla="*/ 7829550 w 13849074"/>
                      <a:gd name="connsiteY38" fmla="*/ 1009650 h 1543050"/>
                      <a:gd name="connsiteX39" fmla="*/ 8153400 w 13849074"/>
                      <a:gd name="connsiteY39" fmla="*/ 889000 h 1543050"/>
                      <a:gd name="connsiteX40" fmla="*/ 8210550 w 13849074"/>
                      <a:gd name="connsiteY40" fmla="*/ 876300 h 1543050"/>
                      <a:gd name="connsiteX41" fmla="*/ 8235950 w 13849074"/>
                      <a:gd name="connsiteY41" fmla="*/ 869950 h 1543050"/>
                      <a:gd name="connsiteX42" fmla="*/ 8362950 w 13849074"/>
                      <a:gd name="connsiteY42" fmla="*/ 889000 h 1543050"/>
                      <a:gd name="connsiteX43" fmla="*/ 8439150 w 13849074"/>
                      <a:gd name="connsiteY43" fmla="*/ 914400 h 1543050"/>
                      <a:gd name="connsiteX44" fmla="*/ 8470900 w 13849074"/>
                      <a:gd name="connsiteY44" fmla="*/ 939800 h 1543050"/>
                      <a:gd name="connsiteX45" fmla="*/ 8496300 w 13849074"/>
                      <a:gd name="connsiteY45" fmla="*/ 946150 h 1543050"/>
                      <a:gd name="connsiteX46" fmla="*/ 8940800 w 13849074"/>
                      <a:gd name="connsiteY46" fmla="*/ 990600 h 1543050"/>
                      <a:gd name="connsiteX47" fmla="*/ 9531350 w 13849074"/>
                      <a:gd name="connsiteY47" fmla="*/ 946150 h 1543050"/>
                      <a:gd name="connsiteX48" fmla="*/ 13646150 w 13849074"/>
                      <a:gd name="connsiteY48" fmla="*/ 723900 h 1543050"/>
                      <a:gd name="connsiteX49" fmla="*/ 13119101 w 13849074"/>
                      <a:gd name="connsiteY49" fmla="*/ 571500 h 1543050"/>
                      <a:gd name="connsiteX50" fmla="*/ 12871450 w 13849074"/>
                      <a:gd name="connsiteY50" fmla="*/ 533400 h 1543050"/>
                      <a:gd name="connsiteX51" fmla="*/ 12007850 w 13849074"/>
                      <a:gd name="connsiteY51" fmla="*/ 482600 h 1543050"/>
                      <a:gd name="connsiteX52" fmla="*/ 11588750 w 13849074"/>
                      <a:gd name="connsiteY52" fmla="*/ 539750 h 1543050"/>
                      <a:gd name="connsiteX53" fmla="*/ 10953750 w 13849074"/>
                      <a:gd name="connsiteY53" fmla="*/ 546100 h 1543050"/>
                      <a:gd name="connsiteX54" fmla="*/ 9988550 w 13849074"/>
                      <a:gd name="connsiteY54" fmla="*/ 596900 h 1543050"/>
                      <a:gd name="connsiteX55" fmla="*/ 7499350 w 13849074"/>
                      <a:gd name="connsiteY55" fmla="*/ 609600 h 1543050"/>
                      <a:gd name="connsiteX56" fmla="*/ 4889500 w 13849074"/>
                      <a:gd name="connsiteY56" fmla="*/ 590550 h 1543050"/>
                      <a:gd name="connsiteX57" fmla="*/ 3937000 w 13849074"/>
                      <a:gd name="connsiteY57" fmla="*/ 444500 h 1543050"/>
                      <a:gd name="connsiteX58" fmla="*/ 3175000 w 13849074"/>
                      <a:gd name="connsiteY58" fmla="*/ 533400 h 1543050"/>
                      <a:gd name="connsiteX59" fmla="*/ 1435100 w 13849074"/>
                      <a:gd name="connsiteY59" fmla="*/ 368300 h 1543050"/>
                      <a:gd name="connsiteX60" fmla="*/ 44450 w 13849074"/>
                      <a:gd name="connsiteY60" fmla="*/ 38100 h 1543050"/>
                      <a:gd name="connsiteX61" fmla="*/ 0 w 13849074"/>
                      <a:gd name="connsiteY61" fmla="*/ 0 h 1543050"/>
                      <a:gd name="connsiteX0" fmla="*/ 0 w 13849074"/>
                      <a:gd name="connsiteY0" fmla="*/ 0 h 1543050"/>
                      <a:gd name="connsiteX1" fmla="*/ 19050 w 13849074"/>
                      <a:gd name="connsiteY1" fmla="*/ 850900 h 1543050"/>
                      <a:gd name="connsiteX2" fmla="*/ 514350 w 13849074"/>
                      <a:gd name="connsiteY2" fmla="*/ 1035050 h 1543050"/>
                      <a:gd name="connsiteX3" fmla="*/ 1028700 w 13849074"/>
                      <a:gd name="connsiteY3" fmla="*/ 1174750 h 1543050"/>
                      <a:gd name="connsiteX4" fmla="*/ 1758950 w 13849074"/>
                      <a:gd name="connsiteY4" fmla="*/ 1263650 h 1543050"/>
                      <a:gd name="connsiteX5" fmla="*/ 2552700 w 13849074"/>
                      <a:gd name="connsiteY5" fmla="*/ 1289050 h 1543050"/>
                      <a:gd name="connsiteX6" fmla="*/ 2667000 w 13849074"/>
                      <a:gd name="connsiteY6" fmla="*/ 1308100 h 1543050"/>
                      <a:gd name="connsiteX7" fmla="*/ 2787650 w 13849074"/>
                      <a:gd name="connsiteY7" fmla="*/ 1320800 h 1543050"/>
                      <a:gd name="connsiteX8" fmla="*/ 3257550 w 13849074"/>
                      <a:gd name="connsiteY8" fmla="*/ 1371600 h 1543050"/>
                      <a:gd name="connsiteX9" fmla="*/ 3327400 w 13849074"/>
                      <a:gd name="connsiteY9" fmla="*/ 1416050 h 1543050"/>
                      <a:gd name="connsiteX10" fmla="*/ 3568700 w 13849074"/>
                      <a:gd name="connsiteY10" fmla="*/ 1504950 h 1543050"/>
                      <a:gd name="connsiteX11" fmla="*/ 3829050 w 13849074"/>
                      <a:gd name="connsiteY11" fmla="*/ 1543050 h 1543050"/>
                      <a:gd name="connsiteX12" fmla="*/ 3879850 w 13849074"/>
                      <a:gd name="connsiteY12" fmla="*/ 1524000 h 1543050"/>
                      <a:gd name="connsiteX13" fmla="*/ 4171950 w 13849074"/>
                      <a:gd name="connsiteY13" fmla="*/ 1454150 h 1543050"/>
                      <a:gd name="connsiteX14" fmla="*/ 4241800 w 13849074"/>
                      <a:gd name="connsiteY14" fmla="*/ 1435100 h 1543050"/>
                      <a:gd name="connsiteX15" fmla="*/ 4241800 w 13849074"/>
                      <a:gd name="connsiteY15" fmla="*/ 1435100 h 1543050"/>
                      <a:gd name="connsiteX16" fmla="*/ 4451350 w 13849074"/>
                      <a:gd name="connsiteY16" fmla="*/ 1365250 h 1543050"/>
                      <a:gd name="connsiteX17" fmla="*/ 4603750 w 13849074"/>
                      <a:gd name="connsiteY17" fmla="*/ 1327150 h 1543050"/>
                      <a:gd name="connsiteX18" fmla="*/ 4654550 w 13849074"/>
                      <a:gd name="connsiteY18" fmla="*/ 1301750 h 1543050"/>
                      <a:gd name="connsiteX19" fmla="*/ 4718050 w 13849074"/>
                      <a:gd name="connsiteY19" fmla="*/ 1295400 h 1543050"/>
                      <a:gd name="connsiteX20" fmla="*/ 4902200 w 13849074"/>
                      <a:gd name="connsiteY20" fmla="*/ 1282700 h 1543050"/>
                      <a:gd name="connsiteX21" fmla="*/ 5041900 w 13849074"/>
                      <a:gd name="connsiteY21" fmla="*/ 1276350 h 1543050"/>
                      <a:gd name="connsiteX22" fmla="*/ 5137150 w 13849074"/>
                      <a:gd name="connsiteY22" fmla="*/ 1270000 h 1543050"/>
                      <a:gd name="connsiteX23" fmla="*/ 5257800 w 13849074"/>
                      <a:gd name="connsiteY23" fmla="*/ 1263650 h 1543050"/>
                      <a:gd name="connsiteX24" fmla="*/ 5537200 w 13849074"/>
                      <a:gd name="connsiteY24" fmla="*/ 1181100 h 1543050"/>
                      <a:gd name="connsiteX25" fmla="*/ 5670550 w 13849074"/>
                      <a:gd name="connsiteY25" fmla="*/ 1123950 h 1543050"/>
                      <a:gd name="connsiteX26" fmla="*/ 5803900 w 13849074"/>
                      <a:gd name="connsiteY26" fmla="*/ 1104900 h 1543050"/>
                      <a:gd name="connsiteX27" fmla="*/ 5873750 w 13849074"/>
                      <a:gd name="connsiteY27" fmla="*/ 1104900 h 1543050"/>
                      <a:gd name="connsiteX28" fmla="*/ 5937250 w 13849074"/>
                      <a:gd name="connsiteY28" fmla="*/ 1130300 h 1543050"/>
                      <a:gd name="connsiteX29" fmla="*/ 5988050 w 13849074"/>
                      <a:gd name="connsiteY29" fmla="*/ 1136650 h 1543050"/>
                      <a:gd name="connsiteX30" fmla="*/ 6267450 w 13849074"/>
                      <a:gd name="connsiteY30" fmla="*/ 1187450 h 1543050"/>
                      <a:gd name="connsiteX31" fmla="*/ 6369050 w 13849074"/>
                      <a:gd name="connsiteY31" fmla="*/ 1187450 h 1543050"/>
                      <a:gd name="connsiteX32" fmla="*/ 6731000 w 13849074"/>
                      <a:gd name="connsiteY32" fmla="*/ 1206500 h 1543050"/>
                      <a:gd name="connsiteX33" fmla="*/ 7035800 w 13849074"/>
                      <a:gd name="connsiteY33" fmla="*/ 1257300 h 1543050"/>
                      <a:gd name="connsiteX34" fmla="*/ 7092950 w 13849074"/>
                      <a:gd name="connsiteY34" fmla="*/ 1225550 h 1543050"/>
                      <a:gd name="connsiteX35" fmla="*/ 7296150 w 13849074"/>
                      <a:gd name="connsiteY35" fmla="*/ 1136650 h 1543050"/>
                      <a:gd name="connsiteX36" fmla="*/ 7429500 w 13849074"/>
                      <a:gd name="connsiteY36" fmla="*/ 1085850 h 1543050"/>
                      <a:gd name="connsiteX37" fmla="*/ 7613650 w 13849074"/>
                      <a:gd name="connsiteY37" fmla="*/ 1060450 h 1543050"/>
                      <a:gd name="connsiteX38" fmla="*/ 7829550 w 13849074"/>
                      <a:gd name="connsiteY38" fmla="*/ 1009650 h 1543050"/>
                      <a:gd name="connsiteX39" fmla="*/ 8153400 w 13849074"/>
                      <a:gd name="connsiteY39" fmla="*/ 889000 h 1543050"/>
                      <a:gd name="connsiteX40" fmla="*/ 8210550 w 13849074"/>
                      <a:gd name="connsiteY40" fmla="*/ 876300 h 1543050"/>
                      <a:gd name="connsiteX41" fmla="*/ 8235950 w 13849074"/>
                      <a:gd name="connsiteY41" fmla="*/ 869950 h 1543050"/>
                      <a:gd name="connsiteX42" fmla="*/ 8362950 w 13849074"/>
                      <a:gd name="connsiteY42" fmla="*/ 889000 h 1543050"/>
                      <a:gd name="connsiteX43" fmla="*/ 8439150 w 13849074"/>
                      <a:gd name="connsiteY43" fmla="*/ 914400 h 1543050"/>
                      <a:gd name="connsiteX44" fmla="*/ 8470900 w 13849074"/>
                      <a:gd name="connsiteY44" fmla="*/ 939800 h 1543050"/>
                      <a:gd name="connsiteX45" fmla="*/ 8496300 w 13849074"/>
                      <a:gd name="connsiteY45" fmla="*/ 946150 h 1543050"/>
                      <a:gd name="connsiteX46" fmla="*/ 8940800 w 13849074"/>
                      <a:gd name="connsiteY46" fmla="*/ 990600 h 1543050"/>
                      <a:gd name="connsiteX47" fmla="*/ 9531350 w 13849074"/>
                      <a:gd name="connsiteY47" fmla="*/ 946150 h 1543050"/>
                      <a:gd name="connsiteX48" fmla="*/ 13646150 w 13849074"/>
                      <a:gd name="connsiteY48" fmla="*/ 723900 h 1543050"/>
                      <a:gd name="connsiteX49" fmla="*/ 13119101 w 13849074"/>
                      <a:gd name="connsiteY49" fmla="*/ 571500 h 1543050"/>
                      <a:gd name="connsiteX50" fmla="*/ 12871450 w 13849074"/>
                      <a:gd name="connsiteY50" fmla="*/ 533400 h 1543050"/>
                      <a:gd name="connsiteX51" fmla="*/ 12007850 w 13849074"/>
                      <a:gd name="connsiteY51" fmla="*/ 482600 h 1543050"/>
                      <a:gd name="connsiteX52" fmla="*/ 11588750 w 13849074"/>
                      <a:gd name="connsiteY52" fmla="*/ 539750 h 1543050"/>
                      <a:gd name="connsiteX53" fmla="*/ 10953750 w 13849074"/>
                      <a:gd name="connsiteY53" fmla="*/ 546100 h 1543050"/>
                      <a:gd name="connsiteX54" fmla="*/ 9988550 w 13849074"/>
                      <a:gd name="connsiteY54" fmla="*/ 596900 h 1543050"/>
                      <a:gd name="connsiteX55" fmla="*/ 7499350 w 13849074"/>
                      <a:gd name="connsiteY55" fmla="*/ 609600 h 1543050"/>
                      <a:gd name="connsiteX56" fmla="*/ 4889500 w 13849074"/>
                      <a:gd name="connsiteY56" fmla="*/ 590550 h 1543050"/>
                      <a:gd name="connsiteX57" fmla="*/ 3937000 w 13849074"/>
                      <a:gd name="connsiteY57" fmla="*/ 444500 h 1543050"/>
                      <a:gd name="connsiteX58" fmla="*/ 3175000 w 13849074"/>
                      <a:gd name="connsiteY58" fmla="*/ 533400 h 1543050"/>
                      <a:gd name="connsiteX59" fmla="*/ 1435100 w 13849074"/>
                      <a:gd name="connsiteY59" fmla="*/ 368300 h 1543050"/>
                      <a:gd name="connsiteX60" fmla="*/ 44450 w 13849074"/>
                      <a:gd name="connsiteY60" fmla="*/ 38100 h 1543050"/>
                      <a:gd name="connsiteX61" fmla="*/ 0 w 13849074"/>
                      <a:gd name="connsiteY61" fmla="*/ 0 h 1543050"/>
                      <a:gd name="connsiteX0" fmla="*/ 0 w 13849074"/>
                      <a:gd name="connsiteY0" fmla="*/ 0 h 1543050"/>
                      <a:gd name="connsiteX1" fmla="*/ 19050 w 13849074"/>
                      <a:gd name="connsiteY1" fmla="*/ 850900 h 1543050"/>
                      <a:gd name="connsiteX2" fmla="*/ 514350 w 13849074"/>
                      <a:gd name="connsiteY2" fmla="*/ 1035050 h 1543050"/>
                      <a:gd name="connsiteX3" fmla="*/ 1028700 w 13849074"/>
                      <a:gd name="connsiteY3" fmla="*/ 1174750 h 1543050"/>
                      <a:gd name="connsiteX4" fmla="*/ 1758950 w 13849074"/>
                      <a:gd name="connsiteY4" fmla="*/ 1263650 h 1543050"/>
                      <a:gd name="connsiteX5" fmla="*/ 2552700 w 13849074"/>
                      <a:gd name="connsiteY5" fmla="*/ 1289050 h 1543050"/>
                      <a:gd name="connsiteX6" fmla="*/ 2667000 w 13849074"/>
                      <a:gd name="connsiteY6" fmla="*/ 1308100 h 1543050"/>
                      <a:gd name="connsiteX7" fmla="*/ 2787650 w 13849074"/>
                      <a:gd name="connsiteY7" fmla="*/ 1320800 h 1543050"/>
                      <a:gd name="connsiteX8" fmla="*/ 3257550 w 13849074"/>
                      <a:gd name="connsiteY8" fmla="*/ 1371600 h 1543050"/>
                      <a:gd name="connsiteX9" fmla="*/ 3327400 w 13849074"/>
                      <a:gd name="connsiteY9" fmla="*/ 1416050 h 1543050"/>
                      <a:gd name="connsiteX10" fmla="*/ 3568700 w 13849074"/>
                      <a:gd name="connsiteY10" fmla="*/ 1504950 h 1543050"/>
                      <a:gd name="connsiteX11" fmla="*/ 3829050 w 13849074"/>
                      <a:gd name="connsiteY11" fmla="*/ 1543050 h 1543050"/>
                      <a:gd name="connsiteX12" fmla="*/ 3879850 w 13849074"/>
                      <a:gd name="connsiteY12" fmla="*/ 1524000 h 1543050"/>
                      <a:gd name="connsiteX13" fmla="*/ 4171950 w 13849074"/>
                      <a:gd name="connsiteY13" fmla="*/ 1454150 h 1543050"/>
                      <a:gd name="connsiteX14" fmla="*/ 4241800 w 13849074"/>
                      <a:gd name="connsiteY14" fmla="*/ 1435100 h 1543050"/>
                      <a:gd name="connsiteX15" fmla="*/ 4241800 w 13849074"/>
                      <a:gd name="connsiteY15" fmla="*/ 1435100 h 1543050"/>
                      <a:gd name="connsiteX16" fmla="*/ 4451350 w 13849074"/>
                      <a:gd name="connsiteY16" fmla="*/ 1365250 h 1543050"/>
                      <a:gd name="connsiteX17" fmla="*/ 4603750 w 13849074"/>
                      <a:gd name="connsiteY17" fmla="*/ 1327150 h 1543050"/>
                      <a:gd name="connsiteX18" fmla="*/ 4654550 w 13849074"/>
                      <a:gd name="connsiteY18" fmla="*/ 1301750 h 1543050"/>
                      <a:gd name="connsiteX19" fmla="*/ 4718050 w 13849074"/>
                      <a:gd name="connsiteY19" fmla="*/ 1295400 h 1543050"/>
                      <a:gd name="connsiteX20" fmla="*/ 4902200 w 13849074"/>
                      <a:gd name="connsiteY20" fmla="*/ 1282700 h 1543050"/>
                      <a:gd name="connsiteX21" fmla="*/ 5041900 w 13849074"/>
                      <a:gd name="connsiteY21" fmla="*/ 1276350 h 1543050"/>
                      <a:gd name="connsiteX22" fmla="*/ 5137150 w 13849074"/>
                      <a:gd name="connsiteY22" fmla="*/ 1270000 h 1543050"/>
                      <a:gd name="connsiteX23" fmla="*/ 5257800 w 13849074"/>
                      <a:gd name="connsiteY23" fmla="*/ 1263650 h 1543050"/>
                      <a:gd name="connsiteX24" fmla="*/ 5537200 w 13849074"/>
                      <a:gd name="connsiteY24" fmla="*/ 1181100 h 1543050"/>
                      <a:gd name="connsiteX25" fmla="*/ 5670550 w 13849074"/>
                      <a:gd name="connsiteY25" fmla="*/ 1123950 h 1543050"/>
                      <a:gd name="connsiteX26" fmla="*/ 5803900 w 13849074"/>
                      <a:gd name="connsiteY26" fmla="*/ 1104900 h 1543050"/>
                      <a:gd name="connsiteX27" fmla="*/ 5873750 w 13849074"/>
                      <a:gd name="connsiteY27" fmla="*/ 1104900 h 1543050"/>
                      <a:gd name="connsiteX28" fmla="*/ 5937250 w 13849074"/>
                      <a:gd name="connsiteY28" fmla="*/ 1130300 h 1543050"/>
                      <a:gd name="connsiteX29" fmla="*/ 5988050 w 13849074"/>
                      <a:gd name="connsiteY29" fmla="*/ 1136650 h 1543050"/>
                      <a:gd name="connsiteX30" fmla="*/ 6267450 w 13849074"/>
                      <a:gd name="connsiteY30" fmla="*/ 1187450 h 1543050"/>
                      <a:gd name="connsiteX31" fmla="*/ 6369050 w 13849074"/>
                      <a:gd name="connsiteY31" fmla="*/ 1187450 h 1543050"/>
                      <a:gd name="connsiteX32" fmla="*/ 6731000 w 13849074"/>
                      <a:gd name="connsiteY32" fmla="*/ 1206500 h 1543050"/>
                      <a:gd name="connsiteX33" fmla="*/ 7035800 w 13849074"/>
                      <a:gd name="connsiteY33" fmla="*/ 1257300 h 1543050"/>
                      <a:gd name="connsiteX34" fmla="*/ 7092950 w 13849074"/>
                      <a:gd name="connsiteY34" fmla="*/ 1225550 h 1543050"/>
                      <a:gd name="connsiteX35" fmla="*/ 7296150 w 13849074"/>
                      <a:gd name="connsiteY35" fmla="*/ 1136650 h 1543050"/>
                      <a:gd name="connsiteX36" fmla="*/ 7429500 w 13849074"/>
                      <a:gd name="connsiteY36" fmla="*/ 1085850 h 1543050"/>
                      <a:gd name="connsiteX37" fmla="*/ 7613650 w 13849074"/>
                      <a:gd name="connsiteY37" fmla="*/ 1060450 h 1543050"/>
                      <a:gd name="connsiteX38" fmla="*/ 7829550 w 13849074"/>
                      <a:gd name="connsiteY38" fmla="*/ 1009650 h 1543050"/>
                      <a:gd name="connsiteX39" fmla="*/ 8153400 w 13849074"/>
                      <a:gd name="connsiteY39" fmla="*/ 889000 h 1543050"/>
                      <a:gd name="connsiteX40" fmla="*/ 8210550 w 13849074"/>
                      <a:gd name="connsiteY40" fmla="*/ 876300 h 1543050"/>
                      <a:gd name="connsiteX41" fmla="*/ 8235950 w 13849074"/>
                      <a:gd name="connsiteY41" fmla="*/ 869950 h 1543050"/>
                      <a:gd name="connsiteX42" fmla="*/ 8362950 w 13849074"/>
                      <a:gd name="connsiteY42" fmla="*/ 889000 h 1543050"/>
                      <a:gd name="connsiteX43" fmla="*/ 8439150 w 13849074"/>
                      <a:gd name="connsiteY43" fmla="*/ 914400 h 1543050"/>
                      <a:gd name="connsiteX44" fmla="*/ 8470900 w 13849074"/>
                      <a:gd name="connsiteY44" fmla="*/ 939800 h 1543050"/>
                      <a:gd name="connsiteX45" fmla="*/ 8496300 w 13849074"/>
                      <a:gd name="connsiteY45" fmla="*/ 946150 h 1543050"/>
                      <a:gd name="connsiteX46" fmla="*/ 8940800 w 13849074"/>
                      <a:gd name="connsiteY46" fmla="*/ 990600 h 1543050"/>
                      <a:gd name="connsiteX47" fmla="*/ 9531350 w 13849074"/>
                      <a:gd name="connsiteY47" fmla="*/ 946150 h 1543050"/>
                      <a:gd name="connsiteX48" fmla="*/ 13646150 w 13849074"/>
                      <a:gd name="connsiteY48" fmla="*/ 723900 h 1543050"/>
                      <a:gd name="connsiteX49" fmla="*/ 13119101 w 13849074"/>
                      <a:gd name="connsiteY49" fmla="*/ 571500 h 1543050"/>
                      <a:gd name="connsiteX50" fmla="*/ 12871450 w 13849074"/>
                      <a:gd name="connsiteY50" fmla="*/ 533400 h 1543050"/>
                      <a:gd name="connsiteX51" fmla="*/ 12007850 w 13849074"/>
                      <a:gd name="connsiteY51" fmla="*/ 482600 h 1543050"/>
                      <a:gd name="connsiteX52" fmla="*/ 11588750 w 13849074"/>
                      <a:gd name="connsiteY52" fmla="*/ 539750 h 1543050"/>
                      <a:gd name="connsiteX53" fmla="*/ 10953750 w 13849074"/>
                      <a:gd name="connsiteY53" fmla="*/ 546100 h 1543050"/>
                      <a:gd name="connsiteX54" fmla="*/ 9988550 w 13849074"/>
                      <a:gd name="connsiteY54" fmla="*/ 596900 h 1543050"/>
                      <a:gd name="connsiteX55" fmla="*/ 7499350 w 13849074"/>
                      <a:gd name="connsiteY55" fmla="*/ 609600 h 1543050"/>
                      <a:gd name="connsiteX56" fmla="*/ 4889500 w 13849074"/>
                      <a:gd name="connsiteY56" fmla="*/ 590550 h 1543050"/>
                      <a:gd name="connsiteX57" fmla="*/ 3937000 w 13849074"/>
                      <a:gd name="connsiteY57" fmla="*/ 444500 h 1543050"/>
                      <a:gd name="connsiteX58" fmla="*/ 3175000 w 13849074"/>
                      <a:gd name="connsiteY58" fmla="*/ 533400 h 1543050"/>
                      <a:gd name="connsiteX59" fmla="*/ 1435100 w 13849074"/>
                      <a:gd name="connsiteY59" fmla="*/ 368300 h 1543050"/>
                      <a:gd name="connsiteX60" fmla="*/ 44450 w 13849074"/>
                      <a:gd name="connsiteY60" fmla="*/ 38100 h 1543050"/>
                      <a:gd name="connsiteX61" fmla="*/ 0 w 13849074"/>
                      <a:gd name="connsiteY61" fmla="*/ 0 h 1543050"/>
                      <a:gd name="connsiteX0" fmla="*/ 0 w 13849074"/>
                      <a:gd name="connsiteY0" fmla="*/ 0 h 1543050"/>
                      <a:gd name="connsiteX1" fmla="*/ 19050 w 13849074"/>
                      <a:gd name="connsiteY1" fmla="*/ 850900 h 1543050"/>
                      <a:gd name="connsiteX2" fmla="*/ 514350 w 13849074"/>
                      <a:gd name="connsiteY2" fmla="*/ 1035050 h 1543050"/>
                      <a:gd name="connsiteX3" fmla="*/ 1028700 w 13849074"/>
                      <a:gd name="connsiteY3" fmla="*/ 1174750 h 1543050"/>
                      <a:gd name="connsiteX4" fmla="*/ 1758950 w 13849074"/>
                      <a:gd name="connsiteY4" fmla="*/ 1263650 h 1543050"/>
                      <a:gd name="connsiteX5" fmla="*/ 2552700 w 13849074"/>
                      <a:gd name="connsiteY5" fmla="*/ 1289050 h 1543050"/>
                      <a:gd name="connsiteX6" fmla="*/ 2667000 w 13849074"/>
                      <a:gd name="connsiteY6" fmla="*/ 1308100 h 1543050"/>
                      <a:gd name="connsiteX7" fmla="*/ 2787650 w 13849074"/>
                      <a:gd name="connsiteY7" fmla="*/ 1320800 h 1543050"/>
                      <a:gd name="connsiteX8" fmla="*/ 3257550 w 13849074"/>
                      <a:gd name="connsiteY8" fmla="*/ 1371600 h 1543050"/>
                      <a:gd name="connsiteX9" fmla="*/ 3327400 w 13849074"/>
                      <a:gd name="connsiteY9" fmla="*/ 1416050 h 1543050"/>
                      <a:gd name="connsiteX10" fmla="*/ 3568700 w 13849074"/>
                      <a:gd name="connsiteY10" fmla="*/ 1504950 h 1543050"/>
                      <a:gd name="connsiteX11" fmla="*/ 3829050 w 13849074"/>
                      <a:gd name="connsiteY11" fmla="*/ 1543050 h 1543050"/>
                      <a:gd name="connsiteX12" fmla="*/ 3879850 w 13849074"/>
                      <a:gd name="connsiteY12" fmla="*/ 1524000 h 1543050"/>
                      <a:gd name="connsiteX13" fmla="*/ 4171950 w 13849074"/>
                      <a:gd name="connsiteY13" fmla="*/ 1454150 h 1543050"/>
                      <a:gd name="connsiteX14" fmla="*/ 4241800 w 13849074"/>
                      <a:gd name="connsiteY14" fmla="*/ 1435100 h 1543050"/>
                      <a:gd name="connsiteX15" fmla="*/ 4241800 w 13849074"/>
                      <a:gd name="connsiteY15" fmla="*/ 1435100 h 1543050"/>
                      <a:gd name="connsiteX16" fmla="*/ 4451350 w 13849074"/>
                      <a:gd name="connsiteY16" fmla="*/ 1365250 h 1543050"/>
                      <a:gd name="connsiteX17" fmla="*/ 4603750 w 13849074"/>
                      <a:gd name="connsiteY17" fmla="*/ 1327150 h 1543050"/>
                      <a:gd name="connsiteX18" fmla="*/ 4654550 w 13849074"/>
                      <a:gd name="connsiteY18" fmla="*/ 1301750 h 1543050"/>
                      <a:gd name="connsiteX19" fmla="*/ 4718050 w 13849074"/>
                      <a:gd name="connsiteY19" fmla="*/ 1295400 h 1543050"/>
                      <a:gd name="connsiteX20" fmla="*/ 4902200 w 13849074"/>
                      <a:gd name="connsiteY20" fmla="*/ 1282700 h 1543050"/>
                      <a:gd name="connsiteX21" fmla="*/ 5041900 w 13849074"/>
                      <a:gd name="connsiteY21" fmla="*/ 1276350 h 1543050"/>
                      <a:gd name="connsiteX22" fmla="*/ 5137150 w 13849074"/>
                      <a:gd name="connsiteY22" fmla="*/ 1270000 h 1543050"/>
                      <a:gd name="connsiteX23" fmla="*/ 5257800 w 13849074"/>
                      <a:gd name="connsiteY23" fmla="*/ 1263650 h 1543050"/>
                      <a:gd name="connsiteX24" fmla="*/ 5537200 w 13849074"/>
                      <a:gd name="connsiteY24" fmla="*/ 1181100 h 1543050"/>
                      <a:gd name="connsiteX25" fmla="*/ 5670550 w 13849074"/>
                      <a:gd name="connsiteY25" fmla="*/ 1123950 h 1543050"/>
                      <a:gd name="connsiteX26" fmla="*/ 5803900 w 13849074"/>
                      <a:gd name="connsiteY26" fmla="*/ 1104900 h 1543050"/>
                      <a:gd name="connsiteX27" fmla="*/ 5873750 w 13849074"/>
                      <a:gd name="connsiteY27" fmla="*/ 1104900 h 1543050"/>
                      <a:gd name="connsiteX28" fmla="*/ 5937250 w 13849074"/>
                      <a:gd name="connsiteY28" fmla="*/ 1130300 h 1543050"/>
                      <a:gd name="connsiteX29" fmla="*/ 5988050 w 13849074"/>
                      <a:gd name="connsiteY29" fmla="*/ 1136650 h 1543050"/>
                      <a:gd name="connsiteX30" fmla="*/ 6267450 w 13849074"/>
                      <a:gd name="connsiteY30" fmla="*/ 1187450 h 1543050"/>
                      <a:gd name="connsiteX31" fmla="*/ 6369050 w 13849074"/>
                      <a:gd name="connsiteY31" fmla="*/ 1187450 h 1543050"/>
                      <a:gd name="connsiteX32" fmla="*/ 6731000 w 13849074"/>
                      <a:gd name="connsiteY32" fmla="*/ 1206500 h 1543050"/>
                      <a:gd name="connsiteX33" fmla="*/ 7035800 w 13849074"/>
                      <a:gd name="connsiteY33" fmla="*/ 1257300 h 1543050"/>
                      <a:gd name="connsiteX34" fmla="*/ 7092950 w 13849074"/>
                      <a:gd name="connsiteY34" fmla="*/ 1225550 h 1543050"/>
                      <a:gd name="connsiteX35" fmla="*/ 7296150 w 13849074"/>
                      <a:gd name="connsiteY35" fmla="*/ 1136650 h 1543050"/>
                      <a:gd name="connsiteX36" fmla="*/ 7429500 w 13849074"/>
                      <a:gd name="connsiteY36" fmla="*/ 1085850 h 1543050"/>
                      <a:gd name="connsiteX37" fmla="*/ 7613650 w 13849074"/>
                      <a:gd name="connsiteY37" fmla="*/ 1060450 h 1543050"/>
                      <a:gd name="connsiteX38" fmla="*/ 7829550 w 13849074"/>
                      <a:gd name="connsiteY38" fmla="*/ 1009650 h 1543050"/>
                      <a:gd name="connsiteX39" fmla="*/ 8153400 w 13849074"/>
                      <a:gd name="connsiteY39" fmla="*/ 889000 h 1543050"/>
                      <a:gd name="connsiteX40" fmla="*/ 8210550 w 13849074"/>
                      <a:gd name="connsiteY40" fmla="*/ 876300 h 1543050"/>
                      <a:gd name="connsiteX41" fmla="*/ 8235950 w 13849074"/>
                      <a:gd name="connsiteY41" fmla="*/ 869950 h 1543050"/>
                      <a:gd name="connsiteX42" fmla="*/ 8362950 w 13849074"/>
                      <a:gd name="connsiteY42" fmla="*/ 889000 h 1543050"/>
                      <a:gd name="connsiteX43" fmla="*/ 8439150 w 13849074"/>
                      <a:gd name="connsiteY43" fmla="*/ 914400 h 1543050"/>
                      <a:gd name="connsiteX44" fmla="*/ 8470900 w 13849074"/>
                      <a:gd name="connsiteY44" fmla="*/ 939800 h 1543050"/>
                      <a:gd name="connsiteX45" fmla="*/ 8496300 w 13849074"/>
                      <a:gd name="connsiteY45" fmla="*/ 946150 h 1543050"/>
                      <a:gd name="connsiteX46" fmla="*/ 8940800 w 13849074"/>
                      <a:gd name="connsiteY46" fmla="*/ 990600 h 1543050"/>
                      <a:gd name="connsiteX47" fmla="*/ 9531350 w 13849074"/>
                      <a:gd name="connsiteY47" fmla="*/ 946150 h 1543050"/>
                      <a:gd name="connsiteX48" fmla="*/ 13646150 w 13849074"/>
                      <a:gd name="connsiteY48" fmla="*/ 723900 h 1543050"/>
                      <a:gd name="connsiteX49" fmla="*/ 13119101 w 13849074"/>
                      <a:gd name="connsiteY49" fmla="*/ 571500 h 1543050"/>
                      <a:gd name="connsiteX50" fmla="*/ 12871450 w 13849074"/>
                      <a:gd name="connsiteY50" fmla="*/ 533400 h 1543050"/>
                      <a:gd name="connsiteX51" fmla="*/ 12014200 w 13849074"/>
                      <a:gd name="connsiteY51" fmla="*/ 577850 h 1543050"/>
                      <a:gd name="connsiteX52" fmla="*/ 11588750 w 13849074"/>
                      <a:gd name="connsiteY52" fmla="*/ 539750 h 1543050"/>
                      <a:gd name="connsiteX53" fmla="*/ 10953750 w 13849074"/>
                      <a:gd name="connsiteY53" fmla="*/ 546100 h 1543050"/>
                      <a:gd name="connsiteX54" fmla="*/ 9988550 w 13849074"/>
                      <a:gd name="connsiteY54" fmla="*/ 596900 h 1543050"/>
                      <a:gd name="connsiteX55" fmla="*/ 7499350 w 13849074"/>
                      <a:gd name="connsiteY55" fmla="*/ 609600 h 1543050"/>
                      <a:gd name="connsiteX56" fmla="*/ 4889500 w 13849074"/>
                      <a:gd name="connsiteY56" fmla="*/ 590550 h 1543050"/>
                      <a:gd name="connsiteX57" fmla="*/ 3937000 w 13849074"/>
                      <a:gd name="connsiteY57" fmla="*/ 444500 h 1543050"/>
                      <a:gd name="connsiteX58" fmla="*/ 3175000 w 13849074"/>
                      <a:gd name="connsiteY58" fmla="*/ 533400 h 1543050"/>
                      <a:gd name="connsiteX59" fmla="*/ 1435100 w 13849074"/>
                      <a:gd name="connsiteY59" fmla="*/ 368300 h 1543050"/>
                      <a:gd name="connsiteX60" fmla="*/ 44450 w 13849074"/>
                      <a:gd name="connsiteY60" fmla="*/ 38100 h 1543050"/>
                      <a:gd name="connsiteX61" fmla="*/ 0 w 13849074"/>
                      <a:gd name="connsiteY61" fmla="*/ 0 h 1543050"/>
                      <a:gd name="connsiteX0" fmla="*/ 0 w 13724485"/>
                      <a:gd name="connsiteY0" fmla="*/ 0 h 1543050"/>
                      <a:gd name="connsiteX1" fmla="*/ 19050 w 13724485"/>
                      <a:gd name="connsiteY1" fmla="*/ 850900 h 1543050"/>
                      <a:gd name="connsiteX2" fmla="*/ 514350 w 13724485"/>
                      <a:gd name="connsiteY2" fmla="*/ 1035050 h 1543050"/>
                      <a:gd name="connsiteX3" fmla="*/ 1028700 w 13724485"/>
                      <a:gd name="connsiteY3" fmla="*/ 1174750 h 1543050"/>
                      <a:gd name="connsiteX4" fmla="*/ 1758950 w 13724485"/>
                      <a:gd name="connsiteY4" fmla="*/ 1263650 h 1543050"/>
                      <a:gd name="connsiteX5" fmla="*/ 2552700 w 13724485"/>
                      <a:gd name="connsiteY5" fmla="*/ 1289050 h 1543050"/>
                      <a:gd name="connsiteX6" fmla="*/ 2667000 w 13724485"/>
                      <a:gd name="connsiteY6" fmla="*/ 1308100 h 1543050"/>
                      <a:gd name="connsiteX7" fmla="*/ 2787650 w 13724485"/>
                      <a:gd name="connsiteY7" fmla="*/ 1320800 h 1543050"/>
                      <a:gd name="connsiteX8" fmla="*/ 3257550 w 13724485"/>
                      <a:gd name="connsiteY8" fmla="*/ 1371600 h 1543050"/>
                      <a:gd name="connsiteX9" fmla="*/ 3327400 w 13724485"/>
                      <a:gd name="connsiteY9" fmla="*/ 1416050 h 1543050"/>
                      <a:gd name="connsiteX10" fmla="*/ 3568700 w 13724485"/>
                      <a:gd name="connsiteY10" fmla="*/ 1504950 h 1543050"/>
                      <a:gd name="connsiteX11" fmla="*/ 3829050 w 13724485"/>
                      <a:gd name="connsiteY11" fmla="*/ 1543050 h 1543050"/>
                      <a:gd name="connsiteX12" fmla="*/ 3879850 w 13724485"/>
                      <a:gd name="connsiteY12" fmla="*/ 1524000 h 1543050"/>
                      <a:gd name="connsiteX13" fmla="*/ 4171950 w 13724485"/>
                      <a:gd name="connsiteY13" fmla="*/ 1454150 h 1543050"/>
                      <a:gd name="connsiteX14" fmla="*/ 4241800 w 13724485"/>
                      <a:gd name="connsiteY14" fmla="*/ 1435100 h 1543050"/>
                      <a:gd name="connsiteX15" fmla="*/ 4241800 w 13724485"/>
                      <a:gd name="connsiteY15" fmla="*/ 1435100 h 1543050"/>
                      <a:gd name="connsiteX16" fmla="*/ 4451350 w 13724485"/>
                      <a:gd name="connsiteY16" fmla="*/ 1365250 h 1543050"/>
                      <a:gd name="connsiteX17" fmla="*/ 4603750 w 13724485"/>
                      <a:gd name="connsiteY17" fmla="*/ 1327150 h 1543050"/>
                      <a:gd name="connsiteX18" fmla="*/ 4654550 w 13724485"/>
                      <a:gd name="connsiteY18" fmla="*/ 1301750 h 1543050"/>
                      <a:gd name="connsiteX19" fmla="*/ 4718050 w 13724485"/>
                      <a:gd name="connsiteY19" fmla="*/ 1295400 h 1543050"/>
                      <a:gd name="connsiteX20" fmla="*/ 4902200 w 13724485"/>
                      <a:gd name="connsiteY20" fmla="*/ 1282700 h 1543050"/>
                      <a:gd name="connsiteX21" fmla="*/ 5041900 w 13724485"/>
                      <a:gd name="connsiteY21" fmla="*/ 1276350 h 1543050"/>
                      <a:gd name="connsiteX22" fmla="*/ 5137150 w 13724485"/>
                      <a:gd name="connsiteY22" fmla="*/ 1270000 h 1543050"/>
                      <a:gd name="connsiteX23" fmla="*/ 5257800 w 13724485"/>
                      <a:gd name="connsiteY23" fmla="*/ 1263650 h 1543050"/>
                      <a:gd name="connsiteX24" fmla="*/ 5537200 w 13724485"/>
                      <a:gd name="connsiteY24" fmla="*/ 1181100 h 1543050"/>
                      <a:gd name="connsiteX25" fmla="*/ 5670550 w 13724485"/>
                      <a:gd name="connsiteY25" fmla="*/ 1123950 h 1543050"/>
                      <a:gd name="connsiteX26" fmla="*/ 5803900 w 13724485"/>
                      <a:gd name="connsiteY26" fmla="*/ 1104900 h 1543050"/>
                      <a:gd name="connsiteX27" fmla="*/ 5873750 w 13724485"/>
                      <a:gd name="connsiteY27" fmla="*/ 1104900 h 1543050"/>
                      <a:gd name="connsiteX28" fmla="*/ 5937250 w 13724485"/>
                      <a:gd name="connsiteY28" fmla="*/ 1130300 h 1543050"/>
                      <a:gd name="connsiteX29" fmla="*/ 5988050 w 13724485"/>
                      <a:gd name="connsiteY29" fmla="*/ 1136650 h 1543050"/>
                      <a:gd name="connsiteX30" fmla="*/ 6267450 w 13724485"/>
                      <a:gd name="connsiteY30" fmla="*/ 1187450 h 1543050"/>
                      <a:gd name="connsiteX31" fmla="*/ 6369050 w 13724485"/>
                      <a:gd name="connsiteY31" fmla="*/ 1187450 h 1543050"/>
                      <a:gd name="connsiteX32" fmla="*/ 6731000 w 13724485"/>
                      <a:gd name="connsiteY32" fmla="*/ 1206500 h 1543050"/>
                      <a:gd name="connsiteX33" fmla="*/ 7035800 w 13724485"/>
                      <a:gd name="connsiteY33" fmla="*/ 1257300 h 1543050"/>
                      <a:gd name="connsiteX34" fmla="*/ 7092950 w 13724485"/>
                      <a:gd name="connsiteY34" fmla="*/ 1225550 h 1543050"/>
                      <a:gd name="connsiteX35" fmla="*/ 7296150 w 13724485"/>
                      <a:gd name="connsiteY35" fmla="*/ 1136650 h 1543050"/>
                      <a:gd name="connsiteX36" fmla="*/ 7429500 w 13724485"/>
                      <a:gd name="connsiteY36" fmla="*/ 1085850 h 1543050"/>
                      <a:gd name="connsiteX37" fmla="*/ 7613650 w 13724485"/>
                      <a:gd name="connsiteY37" fmla="*/ 1060450 h 1543050"/>
                      <a:gd name="connsiteX38" fmla="*/ 7829550 w 13724485"/>
                      <a:gd name="connsiteY38" fmla="*/ 1009650 h 1543050"/>
                      <a:gd name="connsiteX39" fmla="*/ 8153400 w 13724485"/>
                      <a:gd name="connsiteY39" fmla="*/ 889000 h 1543050"/>
                      <a:gd name="connsiteX40" fmla="*/ 8210550 w 13724485"/>
                      <a:gd name="connsiteY40" fmla="*/ 876300 h 1543050"/>
                      <a:gd name="connsiteX41" fmla="*/ 8235950 w 13724485"/>
                      <a:gd name="connsiteY41" fmla="*/ 869950 h 1543050"/>
                      <a:gd name="connsiteX42" fmla="*/ 8362950 w 13724485"/>
                      <a:gd name="connsiteY42" fmla="*/ 889000 h 1543050"/>
                      <a:gd name="connsiteX43" fmla="*/ 8439150 w 13724485"/>
                      <a:gd name="connsiteY43" fmla="*/ 914400 h 1543050"/>
                      <a:gd name="connsiteX44" fmla="*/ 8470900 w 13724485"/>
                      <a:gd name="connsiteY44" fmla="*/ 939800 h 1543050"/>
                      <a:gd name="connsiteX45" fmla="*/ 8496300 w 13724485"/>
                      <a:gd name="connsiteY45" fmla="*/ 946150 h 1543050"/>
                      <a:gd name="connsiteX46" fmla="*/ 8940800 w 13724485"/>
                      <a:gd name="connsiteY46" fmla="*/ 990600 h 1543050"/>
                      <a:gd name="connsiteX47" fmla="*/ 9531350 w 13724485"/>
                      <a:gd name="connsiteY47" fmla="*/ 946150 h 1543050"/>
                      <a:gd name="connsiteX48" fmla="*/ 13646150 w 13724485"/>
                      <a:gd name="connsiteY48" fmla="*/ 723900 h 1543050"/>
                      <a:gd name="connsiteX49" fmla="*/ 13119101 w 13724485"/>
                      <a:gd name="connsiteY49" fmla="*/ 571500 h 1543050"/>
                      <a:gd name="connsiteX50" fmla="*/ 12871450 w 13724485"/>
                      <a:gd name="connsiteY50" fmla="*/ 533400 h 1543050"/>
                      <a:gd name="connsiteX51" fmla="*/ 12014200 w 13724485"/>
                      <a:gd name="connsiteY51" fmla="*/ 577850 h 1543050"/>
                      <a:gd name="connsiteX52" fmla="*/ 11588750 w 13724485"/>
                      <a:gd name="connsiteY52" fmla="*/ 539750 h 1543050"/>
                      <a:gd name="connsiteX53" fmla="*/ 10953750 w 13724485"/>
                      <a:gd name="connsiteY53" fmla="*/ 546100 h 1543050"/>
                      <a:gd name="connsiteX54" fmla="*/ 9988550 w 13724485"/>
                      <a:gd name="connsiteY54" fmla="*/ 596900 h 1543050"/>
                      <a:gd name="connsiteX55" fmla="*/ 7499350 w 13724485"/>
                      <a:gd name="connsiteY55" fmla="*/ 609600 h 1543050"/>
                      <a:gd name="connsiteX56" fmla="*/ 4889500 w 13724485"/>
                      <a:gd name="connsiteY56" fmla="*/ 590550 h 1543050"/>
                      <a:gd name="connsiteX57" fmla="*/ 3937000 w 13724485"/>
                      <a:gd name="connsiteY57" fmla="*/ 444500 h 1543050"/>
                      <a:gd name="connsiteX58" fmla="*/ 3175000 w 13724485"/>
                      <a:gd name="connsiteY58" fmla="*/ 533400 h 1543050"/>
                      <a:gd name="connsiteX59" fmla="*/ 1435100 w 13724485"/>
                      <a:gd name="connsiteY59" fmla="*/ 368300 h 1543050"/>
                      <a:gd name="connsiteX60" fmla="*/ 44450 w 13724485"/>
                      <a:gd name="connsiteY60" fmla="*/ 38100 h 1543050"/>
                      <a:gd name="connsiteX61" fmla="*/ 0 w 13724485"/>
                      <a:gd name="connsiteY61" fmla="*/ 0 h 1543050"/>
                      <a:gd name="connsiteX0" fmla="*/ 0 w 13646157"/>
                      <a:gd name="connsiteY0" fmla="*/ 0 h 1543050"/>
                      <a:gd name="connsiteX1" fmla="*/ 19050 w 13646157"/>
                      <a:gd name="connsiteY1" fmla="*/ 850900 h 1543050"/>
                      <a:gd name="connsiteX2" fmla="*/ 514350 w 13646157"/>
                      <a:gd name="connsiteY2" fmla="*/ 1035050 h 1543050"/>
                      <a:gd name="connsiteX3" fmla="*/ 1028700 w 13646157"/>
                      <a:gd name="connsiteY3" fmla="*/ 1174750 h 1543050"/>
                      <a:gd name="connsiteX4" fmla="*/ 1758950 w 13646157"/>
                      <a:gd name="connsiteY4" fmla="*/ 1263650 h 1543050"/>
                      <a:gd name="connsiteX5" fmla="*/ 2552700 w 13646157"/>
                      <a:gd name="connsiteY5" fmla="*/ 1289050 h 1543050"/>
                      <a:gd name="connsiteX6" fmla="*/ 2667000 w 13646157"/>
                      <a:gd name="connsiteY6" fmla="*/ 1308100 h 1543050"/>
                      <a:gd name="connsiteX7" fmla="*/ 2787650 w 13646157"/>
                      <a:gd name="connsiteY7" fmla="*/ 1320800 h 1543050"/>
                      <a:gd name="connsiteX8" fmla="*/ 3257550 w 13646157"/>
                      <a:gd name="connsiteY8" fmla="*/ 1371600 h 1543050"/>
                      <a:gd name="connsiteX9" fmla="*/ 3327400 w 13646157"/>
                      <a:gd name="connsiteY9" fmla="*/ 1416050 h 1543050"/>
                      <a:gd name="connsiteX10" fmla="*/ 3568700 w 13646157"/>
                      <a:gd name="connsiteY10" fmla="*/ 1504950 h 1543050"/>
                      <a:gd name="connsiteX11" fmla="*/ 3829050 w 13646157"/>
                      <a:gd name="connsiteY11" fmla="*/ 1543050 h 1543050"/>
                      <a:gd name="connsiteX12" fmla="*/ 3879850 w 13646157"/>
                      <a:gd name="connsiteY12" fmla="*/ 1524000 h 1543050"/>
                      <a:gd name="connsiteX13" fmla="*/ 4171950 w 13646157"/>
                      <a:gd name="connsiteY13" fmla="*/ 1454150 h 1543050"/>
                      <a:gd name="connsiteX14" fmla="*/ 4241800 w 13646157"/>
                      <a:gd name="connsiteY14" fmla="*/ 1435100 h 1543050"/>
                      <a:gd name="connsiteX15" fmla="*/ 4241800 w 13646157"/>
                      <a:gd name="connsiteY15" fmla="*/ 1435100 h 1543050"/>
                      <a:gd name="connsiteX16" fmla="*/ 4451350 w 13646157"/>
                      <a:gd name="connsiteY16" fmla="*/ 1365250 h 1543050"/>
                      <a:gd name="connsiteX17" fmla="*/ 4603750 w 13646157"/>
                      <a:gd name="connsiteY17" fmla="*/ 1327150 h 1543050"/>
                      <a:gd name="connsiteX18" fmla="*/ 4654550 w 13646157"/>
                      <a:gd name="connsiteY18" fmla="*/ 1301750 h 1543050"/>
                      <a:gd name="connsiteX19" fmla="*/ 4718050 w 13646157"/>
                      <a:gd name="connsiteY19" fmla="*/ 1295400 h 1543050"/>
                      <a:gd name="connsiteX20" fmla="*/ 4902200 w 13646157"/>
                      <a:gd name="connsiteY20" fmla="*/ 1282700 h 1543050"/>
                      <a:gd name="connsiteX21" fmla="*/ 5041900 w 13646157"/>
                      <a:gd name="connsiteY21" fmla="*/ 1276350 h 1543050"/>
                      <a:gd name="connsiteX22" fmla="*/ 5137150 w 13646157"/>
                      <a:gd name="connsiteY22" fmla="*/ 1270000 h 1543050"/>
                      <a:gd name="connsiteX23" fmla="*/ 5257800 w 13646157"/>
                      <a:gd name="connsiteY23" fmla="*/ 1263650 h 1543050"/>
                      <a:gd name="connsiteX24" fmla="*/ 5537200 w 13646157"/>
                      <a:gd name="connsiteY24" fmla="*/ 1181100 h 1543050"/>
                      <a:gd name="connsiteX25" fmla="*/ 5670550 w 13646157"/>
                      <a:gd name="connsiteY25" fmla="*/ 1123950 h 1543050"/>
                      <a:gd name="connsiteX26" fmla="*/ 5803900 w 13646157"/>
                      <a:gd name="connsiteY26" fmla="*/ 1104900 h 1543050"/>
                      <a:gd name="connsiteX27" fmla="*/ 5873750 w 13646157"/>
                      <a:gd name="connsiteY27" fmla="*/ 1104900 h 1543050"/>
                      <a:gd name="connsiteX28" fmla="*/ 5937250 w 13646157"/>
                      <a:gd name="connsiteY28" fmla="*/ 1130300 h 1543050"/>
                      <a:gd name="connsiteX29" fmla="*/ 5988050 w 13646157"/>
                      <a:gd name="connsiteY29" fmla="*/ 1136650 h 1543050"/>
                      <a:gd name="connsiteX30" fmla="*/ 6267450 w 13646157"/>
                      <a:gd name="connsiteY30" fmla="*/ 1187450 h 1543050"/>
                      <a:gd name="connsiteX31" fmla="*/ 6369050 w 13646157"/>
                      <a:gd name="connsiteY31" fmla="*/ 1187450 h 1543050"/>
                      <a:gd name="connsiteX32" fmla="*/ 6731000 w 13646157"/>
                      <a:gd name="connsiteY32" fmla="*/ 1206500 h 1543050"/>
                      <a:gd name="connsiteX33" fmla="*/ 7035800 w 13646157"/>
                      <a:gd name="connsiteY33" fmla="*/ 1257300 h 1543050"/>
                      <a:gd name="connsiteX34" fmla="*/ 7092950 w 13646157"/>
                      <a:gd name="connsiteY34" fmla="*/ 1225550 h 1543050"/>
                      <a:gd name="connsiteX35" fmla="*/ 7296150 w 13646157"/>
                      <a:gd name="connsiteY35" fmla="*/ 1136650 h 1543050"/>
                      <a:gd name="connsiteX36" fmla="*/ 7429500 w 13646157"/>
                      <a:gd name="connsiteY36" fmla="*/ 1085850 h 1543050"/>
                      <a:gd name="connsiteX37" fmla="*/ 7613650 w 13646157"/>
                      <a:gd name="connsiteY37" fmla="*/ 1060450 h 1543050"/>
                      <a:gd name="connsiteX38" fmla="*/ 7829550 w 13646157"/>
                      <a:gd name="connsiteY38" fmla="*/ 1009650 h 1543050"/>
                      <a:gd name="connsiteX39" fmla="*/ 8153400 w 13646157"/>
                      <a:gd name="connsiteY39" fmla="*/ 889000 h 1543050"/>
                      <a:gd name="connsiteX40" fmla="*/ 8210550 w 13646157"/>
                      <a:gd name="connsiteY40" fmla="*/ 876300 h 1543050"/>
                      <a:gd name="connsiteX41" fmla="*/ 8235950 w 13646157"/>
                      <a:gd name="connsiteY41" fmla="*/ 869950 h 1543050"/>
                      <a:gd name="connsiteX42" fmla="*/ 8362950 w 13646157"/>
                      <a:gd name="connsiteY42" fmla="*/ 889000 h 1543050"/>
                      <a:gd name="connsiteX43" fmla="*/ 8439150 w 13646157"/>
                      <a:gd name="connsiteY43" fmla="*/ 914400 h 1543050"/>
                      <a:gd name="connsiteX44" fmla="*/ 8470900 w 13646157"/>
                      <a:gd name="connsiteY44" fmla="*/ 939800 h 1543050"/>
                      <a:gd name="connsiteX45" fmla="*/ 8496300 w 13646157"/>
                      <a:gd name="connsiteY45" fmla="*/ 946150 h 1543050"/>
                      <a:gd name="connsiteX46" fmla="*/ 8940800 w 13646157"/>
                      <a:gd name="connsiteY46" fmla="*/ 990600 h 1543050"/>
                      <a:gd name="connsiteX47" fmla="*/ 9531350 w 13646157"/>
                      <a:gd name="connsiteY47" fmla="*/ 946150 h 1543050"/>
                      <a:gd name="connsiteX48" fmla="*/ 13646150 w 13646157"/>
                      <a:gd name="connsiteY48" fmla="*/ 723900 h 1543050"/>
                      <a:gd name="connsiteX49" fmla="*/ 13119101 w 13646157"/>
                      <a:gd name="connsiteY49" fmla="*/ 571500 h 1543050"/>
                      <a:gd name="connsiteX50" fmla="*/ 12871450 w 13646157"/>
                      <a:gd name="connsiteY50" fmla="*/ 533400 h 1543050"/>
                      <a:gd name="connsiteX51" fmla="*/ 12014200 w 13646157"/>
                      <a:gd name="connsiteY51" fmla="*/ 577850 h 1543050"/>
                      <a:gd name="connsiteX52" fmla="*/ 11588750 w 13646157"/>
                      <a:gd name="connsiteY52" fmla="*/ 539750 h 1543050"/>
                      <a:gd name="connsiteX53" fmla="*/ 10953750 w 13646157"/>
                      <a:gd name="connsiteY53" fmla="*/ 546100 h 1543050"/>
                      <a:gd name="connsiteX54" fmla="*/ 9988550 w 13646157"/>
                      <a:gd name="connsiteY54" fmla="*/ 596900 h 1543050"/>
                      <a:gd name="connsiteX55" fmla="*/ 7499350 w 13646157"/>
                      <a:gd name="connsiteY55" fmla="*/ 609600 h 1543050"/>
                      <a:gd name="connsiteX56" fmla="*/ 4889500 w 13646157"/>
                      <a:gd name="connsiteY56" fmla="*/ 590550 h 1543050"/>
                      <a:gd name="connsiteX57" fmla="*/ 3937000 w 13646157"/>
                      <a:gd name="connsiteY57" fmla="*/ 444500 h 1543050"/>
                      <a:gd name="connsiteX58" fmla="*/ 3175000 w 13646157"/>
                      <a:gd name="connsiteY58" fmla="*/ 533400 h 1543050"/>
                      <a:gd name="connsiteX59" fmla="*/ 1435100 w 13646157"/>
                      <a:gd name="connsiteY59" fmla="*/ 368300 h 1543050"/>
                      <a:gd name="connsiteX60" fmla="*/ 44450 w 13646157"/>
                      <a:gd name="connsiteY60" fmla="*/ 38100 h 1543050"/>
                      <a:gd name="connsiteX61" fmla="*/ 0 w 13646157"/>
                      <a:gd name="connsiteY61" fmla="*/ 0 h 1543050"/>
                      <a:gd name="connsiteX0" fmla="*/ 0 w 13646157"/>
                      <a:gd name="connsiteY0" fmla="*/ 0 h 1543050"/>
                      <a:gd name="connsiteX1" fmla="*/ 19050 w 13646157"/>
                      <a:gd name="connsiteY1" fmla="*/ 850900 h 1543050"/>
                      <a:gd name="connsiteX2" fmla="*/ 514350 w 13646157"/>
                      <a:gd name="connsiteY2" fmla="*/ 1035050 h 1543050"/>
                      <a:gd name="connsiteX3" fmla="*/ 1028700 w 13646157"/>
                      <a:gd name="connsiteY3" fmla="*/ 1174750 h 1543050"/>
                      <a:gd name="connsiteX4" fmla="*/ 1758950 w 13646157"/>
                      <a:gd name="connsiteY4" fmla="*/ 1263650 h 1543050"/>
                      <a:gd name="connsiteX5" fmla="*/ 2552700 w 13646157"/>
                      <a:gd name="connsiteY5" fmla="*/ 1289050 h 1543050"/>
                      <a:gd name="connsiteX6" fmla="*/ 2667000 w 13646157"/>
                      <a:gd name="connsiteY6" fmla="*/ 1308100 h 1543050"/>
                      <a:gd name="connsiteX7" fmla="*/ 2787650 w 13646157"/>
                      <a:gd name="connsiteY7" fmla="*/ 1320800 h 1543050"/>
                      <a:gd name="connsiteX8" fmla="*/ 3257550 w 13646157"/>
                      <a:gd name="connsiteY8" fmla="*/ 1371600 h 1543050"/>
                      <a:gd name="connsiteX9" fmla="*/ 3327400 w 13646157"/>
                      <a:gd name="connsiteY9" fmla="*/ 1416050 h 1543050"/>
                      <a:gd name="connsiteX10" fmla="*/ 3568700 w 13646157"/>
                      <a:gd name="connsiteY10" fmla="*/ 1504950 h 1543050"/>
                      <a:gd name="connsiteX11" fmla="*/ 3829050 w 13646157"/>
                      <a:gd name="connsiteY11" fmla="*/ 1543050 h 1543050"/>
                      <a:gd name="connsiteX12" fmla="*/ 3879850 w 13646157"/>
                      <a:gd name="connsiteY12" fmla="*/ 1524000 h 1543050"/>
                      <a:gd name="connsiteX13" fmla="*/ 4171950 w 13646157"/>
                      <a:gd name="connsiteY13" fmla="*/ 1454150 h 1543050"/>
                      <a:gd name="connsiteX14" fmla="*/ 4241800 w 13646157"/>
                      <a:gd name="connsiteY14" fmla="*/ 1435100 h 1543050"/>
                      <a:gd name="connsiteX15" fmla="*/ 4241800 w 13646157"/>
                      <a:gd name="connsiteY15" fmla="*/ 1435100 h 1543050"/>
                      <a:gd name="connsiteX16" fmla="*/ 4451350 w 13646157"/>
                      <a:gd name="connsiteY16" fmla="*/ 1365250 h 1543050"/>
                      <a:gd name="connsiteX17" fmla="*/ 4603750 w 13646157"/>
                      <a:gd name="connsiteY17" fmla="*/ 1327150 h 1543050"/>
                      <a:gd name="connsiteX18" fmla="*/ 4654550 w 13646157"/>
                      <a:gd name="connsiteY18" fmla="*/ 1301750 h 1543050"/>
                      <a:gd name="connsiteX19" fmla="*/ 4718050 w 13646157"/>
                      <a:gd name="connsiteY19" fmla="*/ 1295400 h 1543050"/>
                      <a:gd name="connsiteX20" fmla="*/ 4902200 w 13646157"/>
                      <a:gd name="connsiteY20" fmla="*/ 1282700 h 1543050"/>
                      <a:gd name="connsiteX21" fmla="*/ 5041900 w 13646157"/>
                      <a:gd name="connsiteY21" fmla="*/ 1276350 h 1543050"/>
                      <a:gd name="connsiteX22" fmla="*/ 5137150 w 13646157"/>
                      <a:gd name="connsiteY22" fmla="*/ 1270000 h 1543050"/>
                      <a:gd name="connsiteX23" fmla="*/ 5257800 w 13646157"/>
                      <a:gd name="connsiteY23" fmla="*/ 1263650 h 1543050"/>
                      <a:gd name="connsiteX24" fmla="*/ 5537200 w 13646157"/>
                      <a:gd name="connsiteY24" fmla="*/ 1181100 h 1543050"/>
                      <a:gd name="connsiteX25" fmla="*/ 5670550 w 13646157"/>
                      <a:gd name="connsiteY25" fmla="*/ 1123950 h 1543050"/>
                      <a:gd name="connsiteX26" fmla="*/ 5803900 w 13646157"/>
                      <a:gd name="connsiteY26" fmla="*/ 1104900 h 1543050"/>
                      <a:gd name="connsiteX27" fmla="*/ 5873750 w 13646157"/>
                      <a:gd name="connsiteY27" fmla="*/ 1104900 h 1543050"/>
                      <a:gd name="connsiteX28" fmla="*/ 5937250 w 13646157"/>
                      <a:gd name="connsiteY28" fmla="*/ 1130300 h 1543050"/>
                      <a:gd name="connsiteX29" fmla="*/ 5988050 w 13646157"/>
                      <a:gd name="connsiteY29" fmla="*/ 1136650 h 1543050"/>
                      <a:gd name="connsiteX30" fmla="*/ 6267450 w 13646157"/>
                      <a:gd name="connsiteY30" fmla="*/ 1187450 h 1543050"/>
                      <a:gd name="connsiteX31" fmla="*/ 6369050 w 13646157"/>
                      <a:gd name="connsiteY31" fmla="*/ 1187450 h 1543050"/>
                      <a:gd name="connsiteX32" fmla="*/ 6731000 w 13646157"/>
                      <a:gd name="connsiteY32" fmla="*/ 1206500 h 1543050"/>
                      <a:gd name="connsiteX33" fmla="*/ 7035800 w 13646157"/>
                      <a:gd name="connsiteY33" fmla="*/ 1257300 h 1543050"/>
                      <a:gd name="connsiteX34" fmla="*/ 7092950 w 13646157"/>
                      <a:gd name="connsiteY34" fmla="*/ 1225550 h 1543050"/>
                      <a:gd name="connsiteX35" fmla="*/ 7296150 w 13646157"/>
                      <a:gd name="connsiteY35" fmla="*/ 1136650 h 1543050"/>
                      <a:gd name="connsiteX36" fmla="*/ 7429500 w 13646157"/>
                      <a:gd name="connsiteY36" fmla="*/ 1085850 h 1543050"/>
                      <a:gd name="connsiteX37" fmla="*/ 7613650 w 13646157"/>
                      <a:gd name="connsiteY37" fmla="*/ 1060450 h 1543050"/>
                      <a:gd name="connsiteX38" fmla="*/ 7829550 w 13646157"/>
                      <a:gd name="connsiteY38" fmla="*/ 1009650 h 1543050"/>
                      <a:gd name="connsiteX39" fmla="*/ 8153400 w 13646157"/>
                      <a:gd name="connsiteY39" fmla="*/ 889000 h 1543050"/>
                      <a:gd name="connsiteX40" fmla="*/ 8210550 w 13646157"/>
                      <a:gd name="connsiteY40" fmla="*/ 876300 h 1543050"/>
                      <a:gd name="connsiteX41" fmla="*/ 8235950 w 13646157"/>
                      <a:gd name="connsiteY41" fmla="*/ 869950 h 1543050"/>
                      <a:gd name="connsiteX42" fmla="*/ 8362950 w 13646157"/>
                      <a:gd name="connsiteY42" fmla="*/ 889000 h 1543050"/>
                      <a:gd name="connsiteX43" fmla="*/ 8439150 w 13646157"/>
                      <a:gd name="connsiteY43" fmla="*/ 914400 h 1543050"/>
                      <a:gd name="connsiteX44" fmla="*/ 8470900 w 13646157"/>
                      <a:gd name="connsiteY44" fmla="*/ 939800 h 1543050"/>
                      <a:gd name="connsiteX45" fmla="*/ 8496300 w 13646157"/>
                      <a:gd name="connsiteY45" fmla="*/ 946150 h 1543050"/>
                      <a:gd name="connsiteX46" fmla="*/ 8940800 w 13646157"/>
                      <a:gd name="connsiteY46" fmla="*/ 990600 h 1543050"/>
                      <a:gd name="connsiteX47" fmla="*/ 9531350 w 13646157"/>
                      <a:gd name="connsiteY47" fmla="*/ 946150 h 1543050"/>
                      <a:gd name="connsiteX48" fmla="*/ 13646150 w 13646157"/>
                      <a:gd name="connsiteY48" fmla="*/ 723900 h 1543050"/>
                      <a:gd name="connsiteX49" fmla="*/ 13119101 w 13646157"/>
                      <a:gd name="connsiteY49" fmla="*/ 571500 h 1543050"/>
                      <a:gd name="connsiteX50" fmla="*/ 12871450 w 13646157"/>
                      <a:gd name="connsiteY50" fmla="*/ 533400 h 1543050"/>
                      <a:gd name="connsiteX51" fmla="*/ 12014200 w 13646157"/>
                      <a:gd name="connsiteY51" fmla="*/ 577850 h 1543050"/>
                      <a:gd name="connsiteX52" fmla="*/ 11588750 w 13646157"/>
                      <a:gd name="connsiteY52" fmla="*/ 539750 h 1543050"/>
                      <a:gd name="connsiteX53" fmla="*/ 10953750 w 13646157"/>
                      <a:gd name="connsiteY53" fmla="*/ 546100 h 1543050"/>
                      <a:gd name="connsiteX54" fmla="*/ 9988550 w 13646157"/>
                      <a:gd name="connsiteY54" fmla="*/ 596900 h 1543050"/>
                      <a:gd name="connsiteX55" fmla="*/ 7499350 w 13646157"/>
                      <a:gd name="connsiteY55" fmla="*/ 609600 h 1543050"/>
                      <a:gd name="connsiteX56" fmla="*/ 4889500 w 13646157"/>
                      <a:gd name="connsiteY56" fmla="*/ 590550 h 1543050"/>
                      <a:gd name="connsiteX57" fmla="*/ 3937000 w 13646157"/>
                      <a:gd name="connsiteY57" fmla="*/ 444500 h 1543050"/>
                      <a:gd name="connsiteX58" fmla="*/ 3175000 w 13646157"/>
                      <a:gd name="connsiteY58" fmla="*/ 533400 h 1543050"/>
                      <a:gd name="connsiteX59" fmla="*/ 1435100 w 13646157"/>
                      <a:gd name="connsiteY59" fmla="*/ 368300 h 1543050"/>
                      <a:gd name="connsiteX60" fmla="*/ 44450 w 13646157"/>
                      <a:gd name="connsiteY60" fmla="*/ 38100 h 1543050"/>
                      <a:gd name="connsiteX61" fmla="*/ 0 w 13646157"/>
                      <a:gd name="connsiteY61" fmla="*/ 0 h 1543050"/>
                      <a:gd name="connsiteX0" fmla="*/ 0 w 13646157"/>
                      <a:gd name="connsiteY0" fmla="*/ 0 h 1543050"/>
                      <a:gd name="connsiteX1" fmla="*/ 19050 w 13646157"/>
                      <a:gd name="connsiteY1" fmla="*/ 850900 h 1543050"/>
                      <a:gd name="connsiteX2" fmla="*/ 514350 w 13646157"/>
                      <a:gd name="connsiteY2" fmla="*/ 1035050 h 1543050"/>
                      <a:gd name="connsiteX3" fmla="*/ 1028700 w 13646157"/>
                      <a:gd name="connsiteY3" fmla="*/ 1174750 h 1543050"/>
                      <a:gd name="connsiteX4" fmla="*/ 1758950 w 13646157"/>
                      <a:gd name="connsiteY4" fmla="*/ 1263650 h 1543050"/>
                      <a:gd name="connsiteX5" fmla="*/ 2552700 w 13646157"/>
                      <a:gd name="connsiteY5" fmla="*/ 1289050 h 1543050"/>
                      <a:gd name="connsiteX6" fmla="*/ 2667000 w 13646157"/>
                      <a:gd name="connsiteY6" fmla="*/ 1308100 h 1543050"/>
                      <a:gd name="connsiteX7" fmla="*/ 2787650 w 13646157"/>
                      <a:gd name="connsiteY7" fmla="*/ 1320800 h 1543050"/>
                      <a:gd name="connsiteX8" fmla="*/ 3257550 w 13646157"/>
                      <a:gd name="connsiteY8" fmla="*/ 1371600 h 1543050"/>
                      <a:gd name="connsiteX9" fmla="*/ 3327400 w 13646157"/>
                      <a:gd name="connsiteY9" fmla="*/ 1416050 h 1543050"/>
                      <a:gd name="connsiteX10" fmla="*/ 3568700 w 13646157"/>
                      <a:gd name="connsiteY10" fmla="*/ 1504950 h 1543050"/>
                      <a:gd name="connsiteX11" fmla="*/ 3829050 w 13646157"/>
                      <a:gd name="connsiteY11" fmla="*/ 1543050 h 1543050"/>
                      <a:gd name="connsiteX12" fmla="*/ 3879850 w 13646157"/>
                      <a:gd name="connsiteY12" fmla="*/ 1524000 h 1543050"/>
                      <a:gd name="connsiteX13" fmla="*/ 4171950 w 13646157"/>
                      <a:gd name="connsiteY13" fmla="*/ 1454150 h 1543050"/>
                      <a:gd name="connsiteX14" fmla="*/ 4241800 w 13646157"/>
                      <a:gd name="connsiteY14" fmla="*/ 1435100 h 1543050"/>
                      <a:gd name="connsiteX15" fmla="*/ 4241800 w 13646157"/>
                      <a:gd name="connsiteY15" fmla="*/ 1435100 h 1543050"/>
                      <a:gd name="connsiteX16" fmla="*/ 4451350 w 13646157"/>
                      <a:gd name="connsiteY16" fmla="*/ 1365250 h 1543050"/>
                      <a:gd name="connsiteX17" fmla="*/ 4603750 w 13646157"/>
                      <a:gd name="connsiteY17" fmla="*/ 1327150 h 1543050"/>
                      <a:gd name="connsiteX18" fmla="*/ 4654550 w 13646157"/>
                      <a:gd name="connsiteY18" fmla="*/ 1301750 h 1543050"/>
                      <a:gd name="connsiteX19" fmla="*/ 4718050 w 13646157"/>
                      <a:gd name="connsiteY19" fmla="*/ 1295400 h 1543050"/>
                      <a:gd name="connsiteX20" fmla="*/ 4902200 w 13646157"/>
                      <a:gd name="connsiteY20" fmla="*/ 1282700 h 1543050"/>
                      <a:gd name="connsiteX21" fmla="*/ 5041900 w 13646157"/>
                      <a:gd name="connsiteY21" fmla="*/ 1276350 h 1543050"/>
                      <a:gd name="connsiteX22" fmla="*/ 5137150 w 13646157"/>
                      <a:gd name="connsiteY22" fmla="*/ 1270000 h 1543050"/>
                      <a:gd name="connsiteX23" fmla="*/ 5257800 w 13646157"/>
                      <a:gd name="connsiteY23" fmla="*/ 1263650 h 1543050"/>
                      <a:gd name="connsiteX24" fmla="*/ 5537200 w 13646157"/>
                      <a:gd name="connsiteY24" fmla="*/ 1181100 h 1543050"/>
                      <a:gd name="connsiteX25" fmla="*/ 5670550 w 13646157"/>
                      <a:gd name="connsiteY25" fmla="*/ 1123950 h 1543050"/>
                      <a:gd name="connsiteX26" fmla="*/ 5803900 w 13646157"/>
                      <a:gd name="connsiteY26" fmla="*/ 1104900 h 1543050"/>
                      <a:gd name="connsiteX27" fmla="*/ 5873750 w 13646157"/>
                      <a:gd name="connsiteY27" fmla="*/ 1104900 h 1543050"/>
                      <a:gd name="connsiteX28" fmla="*/ 5937250 w 13646157"/>
                      <a:gd name="connsiteY28" fmla="*/ 1130300 h 1543050"/>
                      <a:gd name="connsiteX29" fmla="*/ 5988050 w 13646157"/>
                      <a:gd name="connsiteY29" fmla="*/ 1136650 h 1543050"/>
                      <a:gd name="connsiteX30" fmla="*/ 6267450 w 13646157"/>
                      <a:gd name="connsiteY30" fmla="*/ 1187450 h 1543050"/>
                      <a:gd name="connsiteX31" fmla="*/ 6369050 w 13646157"/>
                      <a:gd name="connsiteY31" fmla="*/ 1187450 h 1543050"/>
                      <a:gd name="connsiteX32" fmla="*/ 6731000 w 13646157"/>
                      <a:gd name="connsiteY32" fmla="*/ 1206500 h 1543050"/>
                      <a:gd name="connsiteX33" fmla="*/ 7035800 w 13646157"/>
                      <a:gd name="connsiteY33" fmla="*/ 1257300 h 1543050"/>
                      <a:gd name="connsiteX34" fmla="*/ 7092950 w 13646157"/>
                      <a:gd name="connsiteY34" fmla="*/ 1225550 h 1543050"/>
                      <a:gd name="connsiteX35" fmla="*/ 7296150 w 13646157"/>
                      <a:gd name="connsiteY35" fmla="*/ 1136650 h 1543050"/>
                      <a:gd name="connsiteX36" fmla="*/ 7429500 w 13646157"/>
                      <a:gd name="connsiteY36" fmla="*/ 1085850 h 1543050"/>
                      <a:gd name="connsiteX37" fmla="*/ 7613650 w 13646157"/>
                      <a:gd name="connsiteY37" fmla="*/ 1060450 h 1543050"/>
                      <a:gd name="connsiteX38" fmla="*/ 7829550 w 13646157"/>
                      <a:gd name="connsiteY38" fmla="*/ 1009650 h 1543050"/>
                      <a:gd name="connsiteX39" fmla="*/ 8153400 w 13646157"/>
                      <a:gd name="connsiteY39" fmla="*/ 889000 h 1543050"/>
                      <a:gd name="connsiteX40" fmla="*/ 8210550 w 13646157"/>
                      <a:gd name="connsiteY40" fmla="*/ 876300 h 1543050"/>
                      <a:gd name="connsiteX41" fmla="*/ 8235950 w 13646157"/>
                      <a:gd name="connsiteY41" fmla="*/ 869950 h 1543050"/>
                      <a:gd name="connsiteX42" fmla="*/ 8362950 w 13646157"/>
                      <a:gd name="connsiteY42" fmla="*/ 889000 h 1543050"/>
                      <a:gd name="connsiteX43" fmla="*/ 8439150 w 13646157"/>
                      <a:gd name="connsiteY43" fmla="*/ 914400 h 1543050"/>
                      <a:gd name="connsiteX44" fmla="*/ 8470900 w 13646157"/>
                      <a:gd name="connsiteY44" fmla="*/ 939800 h 1543050"/>
                      <a:gd name="connsiteX45" fmla="*/ 8496300 w 13646157"/>
                      <a:gd name="connsiteY45" fmla="*/ 946150 h 1543050"/>
                      <a:gd name="connsiteX46" fmla="*/ 8940800 w 13646157"/>
                      <a:gd name="connsiteY46" fmla="*/ 990600 h 1543050"/>
                      <a:gd name="connsiteX47" fmla="*/ 9531350 w 13646157"/>
                      <a:gd name="connsiteY47" fmla="*/ 946150 h 1543050"/>
                      <a:gd name="connsiteX48" fmla="*/ 13646150 w 13646157"/>
                      <a:gd name="connsiteY48" fmla="*/ 723900 h 1543050"/>
                      <a:gd name="connsiteX49" fmla="*/ 13119101 w 13646157"/>
                      <a:gd name="connsiteY49" fmla="*/ 571500 h 1543050"/>
                      <a:gd name="connsiteX50" fmla="*/ 12941300 w 13646157"/>
                      <a:gd name="connsiteY50" fmla="*/ 533400 h 1543050"/>
                      <a:gd name="connsiteX51" fmla="*/ 12014200 w 13646157"/>
                      <a:gd name="connsiteY51" fmla="*/ 577850 h 1543050"/>
                      <a:gd name="connsiteX52" fmla="*/ 11588750 w 13646157"/>
                      <a:gd name="connsiteY52" fmla="*/ 539750 h 1543050"/>
                      <a:gd name="connsiteX53" fmla="*/ 10953750 w 13646157"/>
                      <a:gd name="connsiteY53" fmla="*/ 546100 h 1543050"/>
                      <a:gd name="connsiteX54" fmla="*/ 9988550 w 13646157"/>
                      <a:gd name="connsiteY54" fmla="*/ 596900 h 1543050"/>
                      <a:gd name="connsiteX55" fmla="*/ 7499350 w 13646157"/>
                      <a:gd name="connsiteY55" fmla="*/ 609600 h 1543050"/>
                      <a:gd name="connsiteX56" fmla="*/ 4889500 w 13646157"/>
                      <a:gd name="connsiteY56" fmla="*/ 590550 h 1543050"/>
                      <a:gd name="connsiteX57" fmla="*/ 3937000 w 13646157"/>
                      <a:gd name="connsiteY57" fmla="*/ 444500 h 1543050"/>
                      <a:gd name="connsiteX58" fmla="*/ 3175000 w 13646157"/>
                      <a:gd name="connsiteY58" fmla="*/ 533400 h 1543050"/>
                      <a:gd name="connsiteX59" fmla="*/ 1435100 w 13646157"/>
                      <a:gd name="connsiteY59" fmla="*/ 368300 h 1543050"/>
                      <a:gd name="connsiteX60" fmla="*/ 44450 w 13646157"/>
                      <a:gd name="connsiteY60" fmla="*/ 38100 h 1543050"/>
                      <a:gd name="connsiteX61" fmla="*/ 0 w 13646157"/>
                      <a:gd name="connsiteY61" fmla="*/ 0 h 1543050"/>
                      <a:gd name="connsiteX0" fmla="*/ 0 w 13646157"/>
                      <a:gd name="connsiteY0" fmla="*/ 0 h 1543050"/>
                      <a:gd name="connsiteX1" fmla="*/ 19050 w 13646157"/>
                      <a:gd name="connsiteY1" fmla="*/ 850900 h 1543050"/>
                      <a:gd name="connsiteX2" fmla="*/ 514350 w 13646157"/>
                      <a:gd name="connsiteY2" fmla="*/ 1035050 h 1543050"/>
                      <a:gd name="connsiteX3" fmla="*/ 1028700 w 13646157"/>
                      <a:gd name="connsiteY3" fmla="*/ 1174750 h 1543050"/>
                      <a:gd name="connsiteX4" fmla="*/ 1758950 w 13646157"/>
                      <a:gd name="connsiteY4" fmla="*/ 1263650 h 1543050"/>
                      <a:gd name="connsiteX5" fmla="*/ 2552700 w 13646157"/>
                      <a:gd name="connsiteY5" fmla="*/ 1289050 h 1543050"/>
                      <a:gd name="connsiteX6" fmla="*/ 2667000 w 13646157"/>
                      <a:gd name="connsiteY6" fmla="*/ 1308100 h 1543050"/>
                      <a:gd name="connsiteX7" fmla="*/ 2787650 w 13646157"/>
                      <a:gd name="connsiteY7" fmla="*/ 1320800 h 1543050"/>
                      <a:gd name="connsiteX8" fmla="*/ 3257550 w 13646157"/>
                      <a:gd name="connsiteY8" fmla="*/ 1371600 h 1543050"/>
                      <a:gd name="connsiteX9" fmla="*/ 3327400 w 13646157"/>
                      <a:gd name="connsiteY9" fmla="*/ 1416050 h 1543050"/>
                      <a:gd name="connsiteX10" fmla="*/ 3568700 w 13646157"/>
                      <a:gd name="connsiteY10" fmla="*/ 1504950 h 1543050"/>
                      <a:gd name="connsiteX11" fmla="*/ 3829050 w 13646157"/>
                      <a:gd name="connsiteY11" fmla="*/ 1543050 h 1543050"/>
                      <a:gd name="connsiteX12" fmla="*/ 3879850 w 13646157"/>
                      <a:gd name="connsiteY12" fmla="*/ 1524000 h 1543050"/>
                      <a:gd name="connsiteX13" fmla="*/ 4171950 w 13646157"/>
                      <a:gd name="connsiteY13" fmla="*/ 1454150 h 1543050"/>
                      <a:gd name="connsiteX14" fmla="*/ 4241800 w 13646157"/>
                      <a:gd name="connsiteY14" fmla="*/ 1435100 h 1543050"/>
                      <a:gd name="connsiteX15" fmla="*/ 4241800 w 13646157"/>
                      <a:gd name="connsiteY15" fmla="*/ 1435100 h 1543050"/>
                      <a:gd name="connsiteX16" fmla="*/ 4451350 w 13646157"/>
                      <a:gd name="connsiteY16" fmla="*/ 1365250 h 1543050"/>
                      <a:gd name="connsiteX17" fmla="*/ 4603750 w 13646157"/>
                      <a:gd name="connsiteY17" fmla="*/ 1327150 h 1543050"/>
                      <a:gd name="connsiteX18" fmla="*/ 4654550 w 13646157"/>
                      <a:gd name="connsiteY18" fmla="*/ 1301750 h 1543050"/>
                      <a:gd name="connsiteX19" fmla="*/ 4718050 w 13646157"/>
                      <a:gd name="connsiteY19" fmla="*/ 1295400 h 1543050"/>
                      <a:gd name="connsiteX20" fmla="*/ 4902200 w 13646157"/>
                      <a:gd name="connsiteY20" fmla="*/ 1282700 h 1543050"/>
                      <a:gd name="connsiteX21" fmla="*/ 5041900 w 13646157"/>
                      <a:gd name="connsiteY21" fmla="*/ 1276350 h 1543050"/>
                      <a:gd name="connsiteX22" fmla="*/ 5137150 w 13646157"/>
                      <a:gd name="connsiteY22" fmla="*/ 1270000 h 1543050"/>
                      <a:gd name="connsiteX23" fmla="*/ 5257800 w 13646157"/>
                      <a:gd name="connsiteY23" fmla="*/ 1263650 h 1543050"/>
                      <a:gd name="connsiteX24" fmla="*/ 5537200 w 13646157"/>
                      <a:gd name="connsiteY24" fmla="*/ 1181100 h 1543050"/>
                      <a:gd name="connsiteX25" fmla="*/ 5670550 w 13646157"/>
                      <a:gd name="connsiteY25" fmla="*/ 1123950 h 1543050"/>
                      <a:gd name="connsiteX26" fmla="*/ 5803900 w 13646157"/>
                      <a:gd name="connsiteY26" fmla="*/ 1104900 h 1543050"/>
                      <a:gd name="connsiteX27" fmla="*/ 5873750 w 13646157"/>
                      <a:gd name="connsiteY27" fmla="*/ 1104900 h 1543050"/>
                      <a:gd name="connsiteX28" fmla="*/ 5937250 w 13646157"/>
                      <a:gd name="connsiteY28" fmla="*/ 1130300 h 1543050"/>
                      <a:gd name="connsiteX29" fmla="*/ 5988050 w 13646157"/>
                      <a:gd name="connsiteY29" fmla="*/ 1136650 h 1543050"/>
                      <a:gd name="connsiteX30" fmla="*/ 6267450 w 13646157"/>
                      <a:gd name="connsiteY30" fmla="*/ 1187450 h 1543050"/>
                      <a:gd name="connsiteX31" fmla="*/ 6369050 w 13646157"/>
                      <a:gd name="connsiteY31" fmla="*/ 1187450 h 1543050"/>
                      <a:gd name="connsiteX32" fmla="*/ 6731000 w 13646157"/>
                      <a:gd name="connsiteY32" fmla="*/ 1206500 h 1543050"/>
                      <a:gd name="connsiteX33" fmla="*/ 7035800 w 13646157"/>
                      <a:gd name="connsiteY33" fmla="*/ 1257300 h 1543050"/>
                      <a:gd name="connsiteX34" fmla="*/ 7092950 w 13646157"/>
                      <a:gd name="connsiteY34" fmla="*/ 1225550 h 1543050"/>
                      <a:gd name="connsiteX35" fmla="*/ 7296150 w 13646157"/>
                      <a:gd name="connsiteY35" fmla="*/ 1136650 h 1543050"/>
                      <a:gd name="connsiteX36" fmla="*/ 7429500 w 13646157"/>
                      <a:gd name="connsiteY36" fmla="*/ 1085850 h 1543050"/>
                      <a:gd name="connsiteX37" fmla="*/ 7613650 w 13646157"/>
                      <a:gd name="connsiteY37" fmla="*/ 1060450 h 1543050"/>
                      <a:gd name="connsiteX38" fmla="*/ 7829550 w 13646157"/>
                      <a:gd name="connsiteY38" fmla="*/ 1009650 h 1543050"/>
                      <a:gd name="connsiteX39" fmla="*/ 8153400 w 13646157"/>
                      <a:gd name="connsiteY39" fmla="*/ 889000 h 1543050"/>
                      <a:gd name="connsiteX40" fmla="*/ 8210550 w 13646157"/>
                      <a:gd name="connsiteY40" fmla="*/ 876300 h 1543050"/>
                      <a:gd name="connsiteX41" fmla="*/ 8235950 w 13646157"/>
                      <a:gd name="connsiteY41" fmla="*/ 869950 h 1543050"/>
                      <a:gd name="connsiteX42" fmla="*/ 8362950 w 13646157"/>
                      <a:gd name="connsiteY42" fmla="*/ 889000 h 1543050"/>
                      <a:gd name="connsiteX43" fmla="*/ 8439150 w 13646157"/>
                      <a:gd name="connsiteY43" fmla="*/ 914400 h 1543050"/>
                      <a:gd name="connsiteX44" fmla="*/ 8470900 w 13646157"/>
                      <a:gd name="connsiteY44" fmla="*/ 939800 h 1543050"/>
                      <a:gd name="connsiteX45" fmla="*/ 8496300 w 13646157"/>
                      <a:gd name="connsiteY45" fmla="*/ 946150 h 1543050"/>
                      <a:gd name="connsiteX46" fmla="*/ 8940800 w 13646157"/>
                      <a:gd name="connsiteY46" fmla="*/ 990600 h 1543050"/>
                      <a:gd name="connsiteX47" fmla="*/ 9531350 w 13646157"/>
                      <a:gd name="connsiteY47" fmla="*/ 946150 h 1543050"/>
                      <a:gd name="connsiteX48" fmla="*/ 13646150 w 13646157"/>
                      <a:gd name="connsiteY48" fmla="*/ 723900 h 1543050"/>
                      <a:gd name="connsiteX49" fmla="*/ 13119101 w 13646157"/>
                      <a:gd name="connsiteY49" fmla="*/ 571500 h 1543050"/>
                      <a:gd name="connsiteX50" fmla="*/ 12941300 w 13646157"/>
                      <a:gd name="connsiteY50" fmla="*/ 533400 h 1543050"/>
                      <a:gd name="connsiteX51" fmla="*/ 12014200 w 13646157"/>
                      <a:gd name="connsiteY51" fmla="*/ 577850 h 1543050"/>
                      <a:gd name="connsiteX52" fmla="*/ 11588750 w 13646157"/>
                      <a:gd name="connsiteY52" fmla="*/ 539750 h 1543050"/>
                      <a:gd name="connsiteX53" fmla="*/ 10953750 w 13646157"/>
                      <a:gd name="connsiteY53" fmla="*/ 546100 h 1543050"/>
                      <a:gd name="connsiteX54" fmla="*/ 9988550 w 13646157"/>
                      <a:gd name="connsiteY54" fmla="*/ 596900 h 1543050"/>
                      <a:gd name="connsiteX55" fmla="*/ 7499350 w 13646157"/>
                      <a:gd name="connsiteY55" fmla="*/ 609600 h 1543050"/>
                      <a:gd name="connsiteX56" fmla="*/ 4889500 w 13646157"/>
                      <a:gd name="connsiteY56" fmla="*/ 590550 h 1543050"/>
                      <a:gd name="connsiteX57" fmla="*/ 3937000 w 13646157"/>
                      <a:gd name="connsiteY57" fmla="*/ 444500 h 1543050"/>
                      <a:gd name="connsiteX58" fmla="*/ 3175000 w 13646157"/>
                      <a:gd name="connsiteY58" fmla="*/ 533400 h 1543050"/>
                      <a:gd name="connsiteX59" fmla="*/ 1435100 w 13646157"/>
                      <a:gd name="connsiteY59" fmla="*/ 368300 h 1543050"/>
                      <a:gd name="connsiteX60" fmla="*/ 44450 w 13646157"/>
                      <a:gd name="connsiteY60" fmla="*/ 38100 h 1543050"/>
                      <a:gd name="connsiteX61" fmla="*/ 0 w 13646157"/>
                      <a:gd name="connsiteY61" fmla="*/ 0 h 1543050"/>
                      <a:gd name="connsiteX0" fmla="*/ 0 w 13646157"/>
                      <a:gd name="connsiteY0" fmla="*/ 0 h 1543050"/>
                      <a:gd name="connsiteX1" fmla="*/ 19050 w 13646157"/>
                      <a:gd name="connsiteY1" fmla="*/ 850900 h 1543050"/>
                      <a:gd name="connsiteX2" fmla="*/ 514350 w 13646157"/>
                      <a:gd name="connsiteY2" fmla="*/ 1035050 h 1543050"/>
                      <a:gd name="connsiteX3" fmla="*/ 1028700 w 13646157"/>
                      <a:gd name="connsiteY3" fmla="*/ 1174750 h 1543050"/>
                      <a:gd name="connsiteX4" fmla="*/ 1758950 w 13646157"/>
                      <a:gd name="connsiteY4" fmla="*/ 1263650 h 1543050"/>
                      <a:gd name="connsiteX5" fmla="*/ 2552700 w 13646157"/>
                      <a:gd name="connsiteY5" fmla="*/ 1289050 h 1543050"/>
                      <a:gd name="connsiteX6" fmla="*/ 2667000 w 13646157"/>
                      <a:gd name="connsiteY6" fmla="*/ 1308100 h 1543050"/>
                      <a:gd name="connsiteX7" fmla="*/ 2787650 w 13646157"/>
                      <a:gd name="connsiteY7" fmla="*/ 1320800 h 1543050"/>
                      <a:gd name="connsiteX8" fmla="*/ 3257550 w 13646157"/>
                      <a:gd name="connsiteY8" fmla="*/ 1371600 h 1543050"/>
                      <a:gd name="connsiteX9" fmla="*/ 3327400 w 13646157"/>
                      <a:gd name="connsiteY9" fmla="*/ 1416050 h 1543050"/>
                      <a:gd name="connsiteX10" fmla="*/ 3568700 w 13646157"/>
                      <a:gd name="connsiteY10" fmla="*/ 1504950 h 1543050"/>
                      <a:gd name="connsiteX11" fmla="*/ 3829050 w 13646157"/>
                      <a:gd name="connsiteY11" fmla="*/ 1543050 h 1543050"/>
                      <a:gd name="connsiteX12" fmla="*/ 3879850 w 13646157"/>
                      <a:gd name="connsiteY12" fmla="*/ 1524000 h 1543050"/>
                      <a:gd name="connsiteX13" fmla="*/ 4171950 w 13646157"/>
                      <a:gd name="connsiteY13" fmla="*/ 1454150 h 1543050"/>
                      <a:gd name="connsiteX14" fmla="*/ 4241800 w 13646157"/>
                      <a:gd name="connsiteY14" fmla="*/ 1435100 h 1543050"/>
                      <a:gd name="connsiteX15" fmla="*/ 4241800 w 13646157"/>
                      <a:gd name="connsiteY15" fmla="*/ 1435100 h 1543050"/>
                      <a:gd name="connsiteX16" fmla="*/ 4451350 w 13646157"/>
                      <a:gd name="connsiteY16" fmla="*/ 1365250 h 1543050"/>
                      <a:gd name="connsiteX17" fmla="*/ 4603750 w 13646157"/>
                      <a:gd name="connsiteY17" fmla="*/ 1327150 h 1543050"/>
                      <a:gd name="connsiteX18" fmla="*/ 4654550 w 13646157"/>
                      <a:gd name="connsiteY18" fmla="*/ 1301750 h 1543050"/>
                      <a:gd name="connsiteX19" fmla="*/ 4718050 w 13646157"/>
                      <a:gd name="connsiteY19" fmla="*/ 1295400 h 1543050"/>
                      <a:gd name="connsiteX20" fmla="*/ 4902200 w 13646157"/>
                      <a:gd name="connsiteY20" fmla="*/ 1282700 h 1543050"/>
                      <a:gd name="connsiteX21" fmla="*/ 5041900 w 13646157"/>
                      <a:gd name="connsiteY21" fmla="*/ 1276350 h 1543050"/>
                      <a:gd name="connsiteX22" fmla="*/ 5137150 w 13646157"/>
                      <a:gd name="connsiteY22" fmla="*/ 1270000 h 1543050"/>
                      <a:gd name="connsiteX23" fmla="*/ 5257800 w 13646157"/>
                      <a:gd name="connsiteY23" fmla="*/ 1263650 h 1543050"/>
                      <a:gd name="connsiteX24" fmla="*/ 5537200 w 13646157"/>
                      <a:gd name="connsiteY24" fmla="*/ 1181100 h 1543050"/>
                      <a:gd name="connsiteX25" fmla="*/ 5670550 w 13646157"/>
                      <a:gd name="connsiteY25" fmla="*/ 1123950 h 1543050"/>
                      <a:gd name="connsiteX26" fmla="*/ 5803900 w 13646157"/>
                      <a:gd name="connsiteY26" fmla="*/ 1104900 h 1543050"/>
                      <a:gd name="connsiteX27" fmla="*/ 5873750 w 13646157"/>
                      <a:gd name="connsiteY27" fmla="*/ 1104900 h 1543050"/>
                      <a:gd name="connsiteX28" fmla="*/ 5937250 w 13646157"/>
                      <a:gd name="connsiteY28" fmla="*/ 1130300 h 1543050"/>
                      <a:gd name="connsiteX29" fmla="*/ 5988050 w 13646157"/>
                      <a:gd name="connsiteY29" fmla="*/ 1136650 h 1543050"/>
                      <a:gd name="connsiteX30" fmla="*/ 6267450 w 13646157"/>
                      <a:gd name="connsiteY30" fmla="*/ 1187450 h 1543050"/>
                      <a:gd name="connsiteX31" fmla="*/ 6369050 w 13646157"/>
                      <a:gd name="connsiteY31" fmla="*/ 1187450 h 1543050"/>
                      <a:gd name="connsiteX32" fmla="*/ 6731000 w 13646157"/>
                      <a:gd name="connsiteY32" fmla="*/ 1206500 h 1543050"/>
                      <a:gd name="connsiteX33" fmla="*/ 7035800 w 13646157"/>
                      <a:gd name="connsiteY33" fmla="*/ 1257300 h 1543050"/>
                      <a:gd name="connsiteX34" fmla="*/ 7092950 w 13646157"/>
                      <a:gd name="connsiteY34" fmla="*/ 1225550 h 1543050"/>
                      <a:gd name="connsiteX35" fmla="*/ 7296150 w 13646157"/>
                      <a:gd name="connsiteY35" fmla="*/ 1136650 h 1543050"/>
                      <a:gd name="connsiteX36" fmla="*/ 7429500 w 13646157"/>
                      <a:gd name="connsiteY36" fmla="*/ 1085850 h 1543050"/>
                      <a:gd name="connsiteX37" fmla="*/ 7613650 w 13646157"/>
                      <a:gd name="connsiteY37" fmla="*/ 1060450 h 1543050"/>
                      <a:gd name="connsiteX38" fmla="*/ 7829550 w 13646157"/>
                      <a:gd name="connsiteY38" fmla="*/ 1009650 h 1543050"/>
                      <a:gd name="connsiteX39" fmla="*/ 8153400 w 13646157"/>
                      <a:gd name="connsiteY39" fmla="*/ 889000 h 1543050"/>
                      <a:gd name="connsiteX40" fmla="*/ 8210550 w 13646157"/>
                      <a:gd name="connsiteY40" fmla="*/ 876300 h 1543050"/>
                      <a:gd name="connsiteX41" fmla="*/ 8235950 w 13646157"/>
                      <a:gd name="connsiteY41" fmla="*/ 869950 h 1543050"/>
                      <a:gd name="connsiteX42" fmla="*/ 8362950 w 13646157"/>
                      <a:gd name="connsiteY42" fmla="*/ 889000 h 1543050"/>
                      <a:gd name="connsiteX43" fmla="*/ 8439150 w 13646157"/>
                      <a:gd name="connsiteY43" fmla="*/ 914400 h 1543050"/>
                      <a:gd name="connsiteX44" fmla="*/ 8470900 w 13646157"/>
                      <a:gd name="connsiteY44" fmla="*/ 939800 h 1543050"/>
                      <a:gd name="connsiteX45" fmla="*/ 8496300 w 13646157"/>
                      <a:gd name="connsiteY45" fmla="*/ 946150 h 1543050"/>
                      <a:gd name="connsiteX46" fmla="*/ 8940800 w 13646157"/>
                      <a:gd name="connsiteY46" fmla="*/ 990600 h 1543050"/>
                      <a:gd name="connsiteX47" fmla="*/ 9531350 w 13646157"/>
                      <a:gd name="connsiteY47" fmla="*/ 946150 h 1543050"/>
                      <a:gd name="connsiteX48" fmla="*/ 13646150 w 13646157"/>
                      <a:gd name="connsiteY48" fmla="*/ 723900 h 1543050"/>
                      <a:gd name="connsiteX49" fmla="*/ 13119101 w 13646157"/>
                      <a:gd name="connsiteY49" fmla="*/ 571500 h 1543050"/>
                      <a:gd name="connsiteX50" fmla="*/ 12865100 w 13646157"/>
                      <a:gd name="connsiteY50" fmla="*/ 527050 h 1543050"/>
                      <a:gd name="connsiteX51" fmla="*/ 12014200 w 13646157"/>
                      <a:gd name="connsiteY51" fmla="*/ 577850 h 1543050"/>
                      <a:gd name="connsiteX52" fmla="*/ 11588750 w 13646157"/>
                      <a:gd name="connsiteY52" fmla="*/ 539750 h 1543050"/>
                      <a:gd name="connsiteX53" fmla="*/ 10953750 w 13646157"/>
                      <a:gd name="connsiteY53" fmla="*/ 546100 h 1543050"/>
                      <a:gd name="connsiteX54" fmla="*/ 9988550 w 13646157"/>
                      <a:gd name="connsiteY54" fmla="*/ 596900 h 1543050"/>
                      <a:gd name="connsiteX55" fmla="*/ 7499350 w 13646157"/>
                      <a:gd name="connsiteY55" fmla="*/ 609600 h 1543050"/>
                      <a:gd name="connsiteX56" fmla="*/ 4889500 w 13646157"/>
                      <a:gd name="connsiteY56" fmla="*/ 590550 h 1543050"/>
                      <a:gd name="connsiteX57" fmla="*/ 3937000 w 13646157"/>
                      <a:gd name="connsiteY57" fmla="*/ 444500 h 1543050"/>
                      <a:gd name="connsiteX58" fmla="*/ 3175000 w 13646157"/>
                      <a:gd name="connsiteY58" fmla="*/ 533400 h 1543050"/>
                      <a:gd name="connsiteX59" fmla="*/ 1435100 w 13646157"/>
                      <a:gd name="connsiteY59" fmla="*/ 368300 h 1543050"/>
                      <a:gd name="connsiteX60" fmla="*/ 44450 w 13646157"/>
                      <a:gd name="connsiteY60" fmla="*/ 38100 h 1543050"/>
                      <a:gd name="connsiteX61" fmla="*/ 0 w 13646157"/>
                      <a:gd name="connsiteY61" fmla="*/ 0 h 1543050"/>
                      <a:gd name="connsiteX0" fmla="*/ 0 w 13646157"/>
                      <a:gd name="connsiteY0" fmla="*/ 0 h 1543050"/>
                      <a:gd name="connsiteX1" fmla="*/ 19050 w 13646157"/>
                      <a:gd name="connsiteY1" fmla="*/ 850900 h 1543050"/>
                      <a:gd name="connsiteX2" fmla="*/ 514350 w 13646157"/>
                      <a:gd name="connsiteY2" fmla="*/ 1035050 h 1543050"/>
                      <a:gd name="connsiteX3" fmla="*/ 1028700 w 13646157"/>
                      <a:gd name="connsiteY3" fmla="*/ 1174750 h 1543050"/>
                      <a:gd name="connsiteX4" fmla="*/ 1758950 w 13646157"/>
                      <a:gd name="connsiteY4" fmla="*/ 1263650 h 1543050"/>
                      <a:gd name="connsiteX5" fmla="*/ 2552700 w 13646157"/>
                      <a:gd name="connsiteY5" fmla="*/ 1289050 h 1543050"/>
                      <a:gd name="connsiteX6" fmla="*/ 2667000 w 13646157"/>
                      <a:gd name="connsiteY6" fmla="*/ 1308100 h 1543050"/>
                      <a:gd name="connsiteX7" fmla="*/ 2787650 w 13646157"/>
                      <a:gd name="connsiteY7" fmla="*/ 1320800 h 1543050"/>
                      <a:gd name="connsiteX8" fmla="*/ 3257550 w 13646157"/>
                      <a:gd name="connsiteY8" fmla="*/ 1371600 h 1543050"/>
                      <a:gd name="connsiteX9" fmla="*/ 3327400 w 13646157"/>
                      <a:gd name="connsiteY9" fmla="*/ 1416050 h 1543050"/>
                      <a:gd name="connsiteX10" fmla="*/ 3568700 w 13646157"/>
                      <a:gd name="connsiteY10" fmla="*/ 1504950 h 1543050"/>
                      <a:gd name="connsiteX11" fmla="*/ 3829050 w 13646157"/>
                      <a:gd name="connsiteY11" fmla="*/ 1543050 h 1543050"/>
                      <a:gd name="connsiteX12" fmla="*/ 3879850 w 13646157"/>
                      <a:gd name="connsiteY12" fmla="*/ 1524000 h 1543050"/>
                      <a:gd name="connsiteX13" fmla="*/ 4171950 w 13646157"/>
                      <a:gd name="connsiteY13" fmla="*/ 1454150 h 1543050"/>
                      <a:gd name="connsiteX14" fmla="*/ 4241800 w 13646157"/>
                      <a:gd name="connsiteY14" fmla="*/ 1435100 h 1543050"/>
                      <a:gd name="connsiteX15" fmla="*/ 4241800 w 13646157"/>
                      <a:gd name="connsiteY15" fmla="*/ 1435100 h 1543050"/>
                      <a:gd name="connsiteX16" fmla="*/ 4451350 w 13646157"/>
                      <a:gd name="connsiteY16" fmla="*/ 1365250 h 1543050"/>
                      <a:gd name="connsiteX17" fmla="*/ 4603750 w 13646157"/>
                      <a:gd name="connsiteY17" fmla="*/ 1327150 h 1543050"/>
                      <a:gd name="connsiteX18" fmla="*/ 4654550 w 13646157"/>
                      <a:gd name="connsiteY18" fmla="*/ 1301750 h 1543050"/>
                      <a:gd name="connsiteX19" fmla="*/ 4718050 w 13646157"/>
                      <a:gd name="connsiteY19" fmla="*/ 1295400 h 1543050"/>
                      <a:gd name="connsiteX20" fmla="*/ 4902200 w 13646157"/>
                      <a:gd name="connsiteY20" fmla="*/ 1282700 h 1543050"/>
                      <a:gd name="connsiteX21" fmla="*/ 5041900 w 13646157"/>
                      <a:gd name="connsiteY21" fmla="*/ 1276350 h 1543050"/>
                      <a:gd name="connsiteX22" fmla="*/ 5137150 w 13646157"/>
                      <a:gd name="connsiteY22" fmla="*/ 1270000 h 1543050"/>
                      <a:gd name="connsiteX23" fmla="*/ 5257800 w 13646157"/>
                      <a:gd name="connsiteY23" fmla="*/ 1263650 h 1543050"/>
                      <a:gd name="connsiteX24" fmla="*/ 5537200 w 13646157"/>
                      <a:gd name="connsiteY24" fmla="*/ 1181100 h 1543050"/>
                      <a:gd name="connsiteX25" fmla="*/ 5670550 w 13646157"/>
                      <a:gd name="connsiteY25" fmla="*/ 1123950 h 1543050"/>
                      <a:gd name="connsiteX26" fmla="*/ 5803900 w 13646157"/>
                      <a:gd name="connsiteY26" fmla="*/ 1104900 h 1543050"/>
                      <a:gd name="connsiteX27" fmla="*/ 5873750 w 13646157"/>
                      <a:gd name="connsiteY27" fmla="*/ 1104900 h 1543050"/>
                      <a:gd name="connsiteX28" fmla="*/ 5937250 w 13646157"/>
                      <a:gd name="connsiteY28" fmla="*/ 1130300 h 1543050"/>
                      <a:gd name="connsiteX29" fmla="*/ 5988050 w 13646157"/>
                      <a:gd name="connsiteY29" fmla="*/ 1136650 h 1543050"/>
                      <a:gd name="connsiteX30" fmla="*/ 6267450 w 13646157"/>
                      <a:gd name="connsiteY30" fmla="*/ 1187450 h 1543050"/>
                      <a:gd name="connsiteX31" fmla="*/ 6369050 w 13646157"/>
                      <a:gd name="connsiteY31" fmla="*/ 1187450 h 1543050"/>
                      <a:gd name="connsiteX32" fmla="*/ 6731000 w 13646157"/>
                      <a:gd name="connsiteY32" fmla="*/ 1206500 h 1543050"/>
                      <a:gd name="connsiteX33" fmla="*/ 7035800 w 13646157"/>
                      <a:gd name="connsiteY33" fmla="*/ 1257300 h 1543050"/>
                      <a:gd name="connsiteX34" fmla="*/ 7092950 w 13646157"/>
                      <a:gd name="connsiteY34" fmla="*/ 1225550 h 1543050"/>
                      <a:gd name="connsiteX35" fmla="*/ 7296150 w 13646157"/>
                      <a:gd name="connsiteY35" fmla="*/ 1136650 h 1543050"/>
                      <a:gd name="connsiteX36" fmla="*/ 7429500 w 13646157"/>
                      <a:gd name="connsiteY36" fmla="*/ 1085850 h 1543050"/>
                      <a:gd name="connsiteX37" fmla="*/ 7613650 w 13646157"/>
                      <a:gd name="connsiteY37" fmla="*/ 1060450 h 1543050"/>
                      <a:gd name="connsiteX38" fmla="*/ 7829550 w 13646157"/>
                      <a:gd name="connsiteY38" fmla="*/ 1009650 h 1543050"/>
                      <a:gd name="connsiteX39" fmla="*/ 8153400 w 13646157"/>
                      <a:gd name="connsiteY39" fmla="*/ 889000 h 1543050"/>
                      <a:gd name="connsiteX40" fmla="*/ 8210550 w 13646157"/>
                      <a:gd name="connsiteY40" fmla="*/ 876300 h 1543050"/>
                      <a:gd name="connsiteX41" fmla="*/ 8235950 w 13646157"/>
                      <a:gd name="connsiteY41" fmla="*/ 869950 h 1543050"/>
                      <a:gd name="connsiteX42" fmla="*/ 8362950 w 13646157"/>
                      <a:gd name="connsiteY42" fmla="*/ 889000 h 1543050"/>
                      <a:gd name="connsiteX43" fmla="*/ 8439150 w 13646157"/>
                      <a:gd name="connsiteY43" fmla="*/ 914400 h 1543050"/>
                      <a:gd name="connsiteX44" fmla="*/ 8470900 w 13646157"/>
                      <a:gd name="connsiteY44" fmla="*/ 939800 h 1543050"/>
                      <a:gd name="connsiteX45" fmla="*/ 8496300 w 13646157"/>
                      <a:gd name="connsiteY45" fmla="*/ 946150 h 1543050"/>
                      <a:gd name="connsiteX46" fmla="*/ 8940800 w 13646157"/>
                      <a:gd name="connsiteY46" fmla="*/ 990600 h 1543050"/>
                      <a:gd name="connsiteX47" fmla="*/ 9531350 w 13646157"/>
                      <a:gd name="connsiteY47" fmla="*/ 946150 h 1543050"/>
                      <a:gd name="connsiteX48" fmla="*/ 13646150 w 13646157"/>
                      <a:gd name="connsiteY48" fmla="*/ 723900 h 1543050"/>
                      <a:gd name="connsiteX49" fmla="*/ 13119101 w 13646157"/>
                      <a:gd name="connsiteY49" fmla="*/ 571500 h 1543050"/>
                      <a:gd name="connsiteX50" fmla="*/ 12865100 w 13646157"/>
                      <a:gd name="connsiteY50" fmla="*/ 584200 h 1543050"/>
                      <a:gd name="connsiteX51" fmla="*/ 12014200 w 13646157"/>
                      <a:gd name="connsiteY51" fmla="*/ 577850 h 1543050"/>
                      <a:gd name="connsiteX52" fmla="*/ 11588750 w 13646157"/>
                      <a:gd name="connsiteY52" fmla="*/ 539750 h 1543050"/>
                      <a:gd name="connsiteX53" fmla="*/ 10953750 w 13646157"/>
                      <a:gd name="connsiteY53" fmla="*/ 546100 h 1543050"/>
                      <a:gd name="connsiteX54" fmla="*/ 9988550 w 13646157"/>
                      <a:gd name="connsiteY54" fmla="*/ 596900 h 1543050"/>
                      <a:gd name="connsiteX55" fmla="*/ 7499350 w 13646157"/>
                      <a:gd name="connsiteY55" fmla="*/ 609600 h 1543050"/>
                      <a:gd name="connsiteX56" fmla="*/ 4889500 w 13646157"/>
                      <a:gd name="connsiteY56" fmla="*/ 590550 h 1543050"/>
                      <a:gd name="connsiteX57" fmla="*/ 3937000 w 13646157"/>
                      <a:gd name="connsiteY57" fmla="*/ 444500 h 1543050"/>
                      <a:gd name="connsiteX58" fmla="*/ 3175000 w 13646157"/>
                      <a:gd name="connsiteY58" fmla="*/ 533400 h 1543050"/>
                      <a:gd name="connsiteX59" fmla="*/ 1435100 w 13646157"/>
                      <a:gd name="connsiteY59" fmla="*/ 368300 h 1543050"/>
                      <a:gd name="connsiteX60" fmla="*/ 44450 w 13646157"/>
                      <a:gd name="connsiteY60" fmla="*/ 38100 h 1543050"/>
                      <a:gd name="connsiteX61" fmla="*/ 0 w 13646157"/>
                      <a:gd name="connsiteY61" fmla="*/ 0 h 1543050"/>
                      <a:gd name="connsiteX0" fmla="*/ 0 w 13646157"/>
                      <a:gd name="connsiteY0" fmla="*/ 0 h 1543050"/>
                      <a:gd name="connsiteX1" fmla="*/ 19050 w 13646157"/>
                      <a:gd name="connsiteY1" fmla="*/ 850900 h 1543050"/>
                      <a:gd name="connsiteX2" fmla="*/ 514350 w 13646157"/>
                      <a:gd name="connsiteY2" fmla="*/ 1035050 h 1543050"/>
                      <a:gd name="connsiteX3" fmla="*/ 1028700 w 13646157"/>
                      <a:gd name="connsiteY3" fmla="*/ 1174750 h 1543050"/>
                      <a:gd name="connsiteX4" fmla="*/ 1758950 w 13646157"/>
                      <a:gd name="connsiteY4" fmla="*/ 1263650 h 1543050"/>
                      <a:gd name="connsiteX5" fmla="*/ 2552700 w 13646157"/>
                      <a:gd name="connsiteY5" fmla="*/ 1289050 h 1543050"/>
                      <a:gd name="connsiteX6" fmla="*/ 2667000 w 13646157"/>
                      <a:gd name="connsiteY6" fmla="*/ 1308100 h 1543050"/>
                      <a:gd name="connsiteX7" fmla="*/ 2787650 w 13646157"/>
                      <a:gd name="connsiteY7" fmla="*/ 1320800 h 1543050"/>
                      <a:gd name="connsiteX8" fmla="*/ 3257550 w 13646157"/>
                      <a:gd name="connsiteY8" fmla="*/ 1371600 h 1543050"/>
                      <a:gd name="connsiteX9" fmla="*/ 3327400 w 13646157"/>
                      <a:gd name="connsiteY9" fmla="*/ 1416050 h 1543050"/>
                      <a:gd name="connsiteX10" fmla="*/ 3568700 w 13646157"/>
                      <a:gd name="connsiteY10" fmla="*/ 1504950 h 1543050"/>
                      <a:gd name="connsiteX11" fmla="*/ 3829050 w 13646157"/>
                      <a:gd name="connsiteY11" fmla="*/ 1543050 h 1543050"/>
                      <a:gd name="connsiteX12" fmla="*/ 3879850 w 13646157"/>
                      <a:gd name="connsiteY12" fmla="*/ 1524000 h 1543050"/>
                      <a:gd name="connsiteX13" fmla="*/ 4171950 w 13646157"/>
                      <a:gd name="connsiteY13" fmla="*/ 1454150 h 1543050"/>
                      <a:gd name="connsiteX14" fmla="*/ 4241800 w 13646157"/>
                      <a:gd name="connsiteY14" fmla="*/ 1435100 h 1543050"/>
                      <a:gd name="connsiteX15" fmla="*/ 4241800 w 13646157"/>
                      <a:gd name="connsiteY15" fmla="*/ 1435100 h 1543050"/>
                      <a:gd name="connsiteX16" fmla="*/ 4451350 w 13646157"/>
                      <a:gd name="connsiteY16" fmla="*/ 1365250 h 1543050"/>
                      <a:gd name="connsiteX17" fmla="*/ 4603750 w 13646157"/>
                      <a:gd name="connsiteY17" fmla="*/ 1327150 h 1543050"/>
                      <a:gd name="connsiteX18" fmla="*/ 4654550 w 13646157"/>
                      <a:gd name="connsiteY18" fmla="*/ 1301750 h 1543050"/>
                      <a:gd name="connsiteX19" fmla="*/ 4718050 w 13646157"/>
                      <a:gd name="connsiteY19" fmla="*/ 1295400 h 1543050"/>
                      <a:gd name="connsiteX20" fmla="*/ 4902200 w 13646157"/>
                      <a:gd name="connsiteY20" fmla="*/ 1282700 h 1543050"/>
                      <a:gd name="connsiteX21" fmla="*/ 5041900 w 13646157"/>
                      <a:gd name="connsiteY21" fmla="*/ 1276350 h 1543050"/>
                      <a:gd name="connsiteX22" fmla="*/ 5137150 w 13646157"/>
                      <a:gd name="connsiteY22" fmla="*/ 1270000 h 1543050"/>
                      <a:gd name="connsiteX23" fmla="*/ 5257800 w 13646157"/>
                      <a:gd name="connsiteY23" fmla="*/ 1263650 h 1543050"/>
                      <a:gd name="connsiteX24" fmla="*/ 5537200 w 13646157"/>
                      <a:gd name="connsiteY24" fmla="*/ 1181100 h 1543050"/>
                      <a:gd name="connsiteX25" fmla="*/ 5670550 w 13646157"/>
                      <a:gd name="connsiteY25" fmla="*/ 1123950 h 1543050"/>
                      <a:gd name="connsiteX26" fmla="*/ 5803900 w 13646157"/>
                      <a:gd name="connsiteY26" fmla="*/ 1104900 h 1543050"/>
                      <a:gd name="connsiteX27" fmla="*/ 5873750 w 13646157"/>
                      <a:gd name="connsiteY27" fmla="*/ 1104900 h 1543050"/>
                      <a:gd name="connsiteX28" fmla="*/ 5937250 w 13646157"/>
                      <a:gd name="connsiteY28" fmla="*/ 1130300 h 1543050"/>
                      <a:gd name="connsiteX29" fmla="*/ 5988050 w 13646157"/>
                      <a:gd name="connsiteY29" fmla="*/ 1136650 h 1543050"/>
                      <a:gd name="connsiteX30" fmla="*/ 6267450 w 13646157"/>
                      <a:gd name="connsiteY30" fmla="*/ 1187450 h 1543050"/>
                      <a:gd name="connsiteX31" fmla="*/ 6369050 w 13646157"/>
                      <a:gd name="connsiteY31" fmla="*/ 1187450 h 1543050"/>
                      <a:gd name="connsiteX32" fmla="*/ 6731000 w 13646157"/>
                      <a:gd name="connsiteY32" fmla="*/ 1206500 h 1543050"/>
                      <a:gd name="connsiteX33" fmla="*/ 7035800 w 13646157"/>
                      <a:gd name="connsiteY33" fmla="*/ 1257300 h 1543050"/>
                      <a:gd name="connsiteX34" fmla="*/ 7092950 w 13646157"/>
                      <a:gd name="connsiteY34" fmla="*/ 1225550 h 1543050"/>
                      <a:gd name="connsiteX35" fmla="*/ 7296150 w 13646157"/>
                      <a:gd name="connsiteY35" fmla="*/ 1136650 h 1543050"/>
                      <a:gd name="connsiteX36" fmla="*/ 7429500 w 13646157"/>
                      <a:gd name="connsiteY36" fmla="*/ 1085850 h 1543050"/>
                      <a:gd name="connsiteX37" fmla="*/ 7613650 w 13646157"/>
                      <a:gd name="connsiteY37" fmla="*/ 1060450 h 1543050"/>
                      <a:gd name="connsiteX38" fmla="*/ 7829550 w 13646157"/>
                      <a:gd name="connsiteY38" fmla="*/ 1009650 h 1543050"/>
                      <a:gd name="connsiteX39" fmla="*/ 8153400 w 13646157"/>
                      <a:gd name="connsiteY39" fmla="*/ 889000 h 1543050"/>
                      <a:gd name="connsiteX40" fmla="*/ 8210550 w 13646157"/>
                      <a:gd name="connsiteY40" fmla="*/ 876300 h 1543050"/>
                      <a:gd name="connsiteX41" fmla="*/ 8235950 w 13646157"/>
                      <a:gd name="connsiteY41" fmla="*/ 869950 h 1543050"/>
                      <a:gd name="connsiteX42" fmla="*/ 8362950 w 13646157"/>
                      <a:gd name="connsiteY42" fmla="*/ 889000 h 1543050"/>
                      <a:gd name="connsiteX43" fmla="*/ 8439150 w 13646157"/>
                      <a:gd name="connsiteY43" fmla="*/ 914400 h 1543050"/>
                      <a:gd name="connsiteX44" fmla="*/ 8470900 w 13646157"/>
                      <a:gd name="connsiteY44" fmla="*/ 939800 h 1543050"/>
                      <a:gd name="connsiteX45" fmla="*/ 8496300 w 13646157"/>
                      <a:gd name="connsiteY45" fmla="*/ 946150 h 1543050"/>
                      <a:gd name="connsiteX46" fmla="*/ 8940800 w 13646157"/>
                      <a:gd name="connsiteY46" fmla="*/ 990600 h 1543050"/>
                      <a:gd name="connsiteX47" fmla="*/ 9531350 w 13646157"/>
                      <a:gd name="connsiteY47" fmla="*/ 946150 h 1543050"/>
                      <a:gd name="connsiteX48" fmla="*/ 13646150 w 13646157"/>
                      <a:gd name="connsiteY48" fmla="*/ 723900 h 1543050"/>
                      <a:gd name="connsiteX49" fmla="*/ 13119101 w 13646157"/>
                      <a:gd name="connsiteY49" fmla="*/ 571500 h 1543050"/>
                      <a:gd name="connsiteX50" fmla="*/ 12865100 w 13646157"/>
                      <a:gd name="connsiteY50" fmla="*/ 584200 h 1543050"/>
                      <a:gd name="connsiteX51" fmla="*/ 12014200 w 13646157"/>
                      <a:gd name="connsiteY51" fmla="*/ 577850 h 1543050"/>
                      <a:gd name="connsiteX52" fmla="*/ 11588750 w 13646157"/>
                      <a:gd name="connsiteY52" fmla="*/ 730250 h 1543050"/>
                      <a:gd name="connsiteX53" fmla="*/ 10953750 w 13646157"/>
                      <a:gd name="connsiteY53" fmla="*/ 546100 h 1543050"/>
                      <a:gd name="connsiteX54" fmla="*/ 9988550 w 13646157"/>
                      <a:gd name="connsiteY54" fmla="*/ 596900 h 1543050"/>
                      <a:gd name="connsiteX55" fmla="*/ 7499350 w 13646157"/>
                      <a:gd name="connsiteY55" fmla="*/ 609600 h 1543050"/>
                      <a:gd name="connsiteX56" fmla="*/ 4889500 w 13646157"/>
                      <a:gd name="connsiteY56" fmla="*/ 590550 h 1543050"/>
                      <a:gd name="connsiteX57" fmla="*/ 3937000 w 13646157"/>
                      <a:gd name="connsiteY57" fmla="*/ 444500 h 1543050"/>
                      <a:gd name="connsiteX58" fmla="*/ 3175000 w 13646157"/>
                      <a:gd name="connsiteY58" fmla="*/ 533400 h 1543050"/>
                      <a:gd name="connsiteX59" fmla="*/ 1435100 w 13646157"/>
                      <a:gd name="connsiteY59" fmla="*/ 368300 h 1543050"/>
                      <a:gd name="connsiteX60" fmla="*/ 44450 w 13646157"/>
                      <a:gd name="connsiteY60" fmla="*/ 38100 h 1543050"/>
                      <a:gd name="connsiteX61" fmla="*/ 0 w 13646157"/>
                      <a:gd name="connsiteY61" fmla="*/ 0 h 1543050"/>
                      <a:gd name="connsiteX0" fmla="*/ 0 w 13646157"/>
                      <a:gd name="connsiteY0" fmla="*/ 0 h 1543050"/>
                      <a:gd name="connsiteX1" fmla="*/ 19050 w 13646157"/>
                      <a:gd name="connsiteY1" fmla="*/ 850900 h 1543050"/>
                      <a:gd name="connsiteX2" fmla="*/ 514350 w 13646157"/>
                      <a:gd name="connsiteY2" fmla="*/ 1035050 h 1543050"/>
                      <a:gd name="connsiteX3" fmla="*/ 1028700 w 13646157"/>
                      <a:gd name="connsiteY3" fmla="*/ 1174750 h 1543050"/>
                      <a:gd name="connsiteX4" fmla="*/ 1758950 w 13646157"/>
                      <a:gd name="connsiteY4" fmla="*/ 1263650 h 1543050"/>
                      <a:gd name="connsiteX5" fmla="*/ 2552700 w 13646157"/>
                      <a:gd name="connsiteY5" fmla="*/ 1289050 h 1543050"/>
                      <a:gd name="connsiteX6" fmla="*/ 2667000 w 13646157"/>
                      <a:gd name="connsiteY6" fmla="*/ 1308100 h 1543050"/>
                      <a:gd name="connsiteX7" fmla="*/ 2787650 w 13646157"/>
                      <a:gd name="connsiteY7" fmla="*/ 1320800 h 1543050"/>
                      <a:gd name="connsiteX8" fmla="*/ 3257550 w 13646157"/>
                      <a:gd name="connsiteY8" fmla="*/ 1371600 h 1543050"/>
                      <a:gd name="connsiteX9" fmla="*/ 3327400 w 13646157"/>
                      <a:gd name="connsiteY9" fmla="*/ 1416050 h 1543050"/>
                      <a:gd name="connsiteX10" fmla="*/ 3568700 w 13646157"/>
                      <a:gd name="connsiteY10" fmla="*/ 1504950 h 1543050"/>
                      <a:gd name="connsiteX11" fmla="*/ 3829050 w 13646157"/>
                      <a:gd name="connsiteY11" fmla="*/ 1543050 h 1543050"/>
                      <a:gd name="connsiteX12" fmla="*/ 3879850 w 13646157"/>
                      <a:gd name="connsiteY12" fmla="*/ 1524000 h 1543050"/>
                      <a:gd name="connsiteX13" fmla="*/ 4171950 w 13646157"/>
                      <a:gd name="connsiteY13" fmla="*/ 1454150 h 1543050"/>
                      <a:gd name="connsiteX14" fmla="*/ 4241800 w 13646157"/>
                      <a:gd name="connsiteY14" fmla="*/ 1435100 h 1543050"/>
                      <a:gd name="connsiteX15" fmla="*/ 4241800 w 13646157"/>
                      <a:gd name="connsiteY15" fmla="*/ 1435100 h 1543050"/>
                      <a:gd name="connsiteX16" fmla="*/ 4451350 w 13646157"/>
                      <a:gd name="connsiteY16" fmla="*/ 1365250 h 1543050"/>
                      <a:gd name="connsiteX17" fmla="*/ 4603750 w 13646157"/>
                      <a:gd name="connsiteY17" fmla="*/ 1327150 h 1543050"/>
                      <a:gd name="connsiteX18" fmla="*/ 4654550 w 13646157"/>
                      <a:gd name="connsiteY18" fmla="*/ 1301750 h 1543050"/>
                      <a:gd name="connsiteX19" fmla="*/ 4718050 w 13646157"/>
                      <a:gd name="connsiteY19" fmla="*/ 1295400 h 1543050"/>
                      <a:gd name="connsiteX20" fmla="*/ 4902200 w 13646157"/>
                      <a:gd name="connsiteY20" fmla="*/ 1282700 h 1543050"/>
                      <a:gd name="connsiteX21" fmla="*/ 5041900 w 13646157"/>
                      <a:gd name="connsiteY21" fmla="*/ 1276350 h 1543050"/>
                      <a:gd name="connsiteX22" fmla="*/ 5137150 w 13646157"/>
                      <a:gd name="connsiteY22" fmla="*/ 1270000 h 1543050"/>
                      <a:gd name="connsiteX23" fmla="*/ 5257800 w 13646157"/>
                      <a:gd name="connsiteY23" fmla="*/ 1263650 h 1543050"/>
                      <a:gd name="connsiteX24" fmla="*/ 5537200 w 13646157"/>
                      <a:gd name="connsiteY24" fmla="*/ 1181100 h 1543050"/>
                      <a:gd name="connsiteX25" fmla="*/ 5670550 w 13646157"/>
                      <a:gd name="connsiteY25" fmla="*/ 1123950 h 1543050"/>
                      <a:gd name="connsiteX26" fmla="*/ 5803900 w 13646157"/>
                      <a:gd name="connsiteY26" fmla="*/ 1104900 h 1543050"/>
                      <a:gd name="connsiteX27" fmla="*/ 5873750 w 13646157"/>
                      <a:gd name="connsiteY27" fmla="*/ 1104900 h 1543050"/>
                      <a:gd name="connsiteX28" fmla="*/ 5937250 w 13646157"/>
                      <a:gd name="connsiteY28" fmla="*/ 1130300 h 1543050"/>
                      <a:gd name="connsiteX29" fmla="*/ 5988050 w 13646157"/>
                      <a:gd name="connsiteY29" fmla="*/ 1136650 h 1543050"/>
                      <a:gd name="connsiteX30" fmla="*/ 6267450 w 13646157"/>
                      <a:gd name="connsiteY30" fmla="*/ 1187450 h 1543050"/>
                      <a:gd name="connsiteX31" fmla="*/ 6369050 w 13646157"/>
                      <a:gd name="connsiteY31" fmla="*/ 1187450 h 1543050"/>
                      <a:gd name="connsiteX32" fmla="*/ 6731000 w 13646157"/>
                      <a:gd name="connsiteY32" fmla="*/ 1206500 h 1543050"/>
                      <a:gd name="connsiteX33" fmla="*/ 7035800 w 13646157"/>
                      <a:gd name="connsiteY33" fmla="*/ 1257300 h 1543050"/>
                      <a:gd name="connsiteX34" fmla="*/ 7092950 w 13646157"/>
                      <a:gd name="connsiteY34" fmla="*/ 1225550 h 1543050"/>
                      <a:gd name="connsiteX35" fmla="*/ 7296150 w 13646157"/>
                      <a:gd name="connsiteY35" fmla="*/ 1136650 h 1543050"/>
                      <a:gd name="connsiteX36" fmla="*/ 7429500 w 13646157"/>
                      <a:gd name="connsiteY36" fmla="*/ 1085850 h 1543050"/>
                      <a:gd name="connsiteX37" fmla="*/ 7613650 w 13646157"/>
                      <a:gd name="connsiteY37" fmla="*/ 1060450 h 1543050"/>
                      <a:gd name="connsiteX38" fmla="*/ 7829550 w 13646157"/>
                      <a:gd name="connsiteY38" fmla="*/ 1009650 h 1543050"/>
                      <a:gd name="connsiteX39" fmla="*/ 8153400 w 13646157"/>
                      <a:gd name="connsiteY39" fmla="*/ 889000 h 1543050"/>
                      <a:gd name="connsiteX40" fmla="*/ 8210550 w 13646157"/>
                      <a:gd name="connsiteY40" fmla="*/ 876300 h 1543050"/>
                      <a:gd name="connsiteX41" fmla="*/ 8235950 w 13646157"/>
                      <a:gd name="connsiteY41" fmla="*/ 869950 h 1543050"/>
                      <a:gd name="connsiteX42" fmla="*/ 8362950 w 13646157"/>
                      <a:gd name="connsiteY42" fmla="*/ 889000 h 1543050"/>
                      <a:gd name="connsiteX43" fmla="*/ 8439150 w 13646157"/>
                      <a:gd name="connsiteY43" fmla="*/ 914400 h 1543050"/>
                      <a:gd name="connsiteX44" fmla="*/ 8470900 w 13646157"/>
                      <a:gd name="connsiteY44" fmla="*/ 939800 h 1543050"/>
                      <a:gd name="connsiteX45" fmla="*/ 8496300 w 13646157"/>
                      <a:gd name="connsiteY45" fmla="*/ 946150 h 1543050"/>
                      <a:gd name="connsiteX46" fmla="*/ 8940800 w 13646157"/>
                      <a:gd name="connsiteY46" fmla="*/ 990600 h 1543050"/>
                      <a:gd name="connsiteX47" fmla="*/ 9531350 w 13646157"/>
                      <a:gd name="connsiteY47" fmla="*/ 946150 h 1543050"/>
                      <a:gd name="connsiteX48" fmla="*/ 13646150 w 13646157"/>
                      <a:gd name="connsiteY48" fmla="*/ 723900 h 1543050"/>
                      <a:gd name="connsiteX49" fmla="*/ 13119101 w 13646157"/>
                      <a:gd name="connsiteY49" fmla="*/ 571500 h 1543050"/>
                      <a:gd name="connsiteX50" fmla="*/ 12865100 w 13646157"/>
                      <a:gd name="connsiteY50" fmla="*/ 584200 h 1543050"/>
                      <a:gd name="connsiteX51" fmla="*/ 12014200 w 13646157"/>
                      <a:gd name="connsiteY51" fmla="*/ 577850 h 1543050"/>
                      <a:gd name="connsiteX52" fmla="*/ 11588750 w 13646157"/>
                      <a:gd name="connsiteY52" fmla="*/ 730250 h 1543050"/>
                      <a:gd name="connsiteX53" fmla="*/ 10953750 w 13646157"/>
                      <a:gd name="connsiteY53" fmla="*/ 749300 h 1543050"/>
                      <a:gd name="connsiteX54" fmla="*/ 9988550 w 13646157"/>
                      <a:gd name="connsiteY54" fmla="*/ 596900 h 1543050"/>
                      <a:gd name="connsiteX55" fmla="*/ 7499350 w 13646157"/>
                      <a:gd name="connsiteY55" fmla="*/ 609600 h 1543050"/>
                      <a:gd name="connsiteX56" fmla="*/ 4889500 w 13646157"/>
                      <a:gd name="connsiteY56" fmla="*/ 590550 h 1543050"/>
                      <a:gd name="connsiteX57" fmla="*/ 3937000 w 13646157"/>
                      <a:gd name="connsiteY57" fmla="*/ 444500 h 1543050"/>
                      <a:gd name="connsiteX58" fmla="*/ 3175000 w 13646157"/>
                      <a:gd name="connsiteY58" fmla="*/ 533400 h 1543050"/>
                      <a:gd name="connsiteX59" fmla="*/ 1435100 w 13646157"/>
                      <a:gd name="connsiteY59" fmla="*/ 368300 h 1543050"/>
                      <a:gd name="connsiteX60" fmla="*/ 44450 w 13646157"/>
                      <a:gd name="connsiteY60" fmla="*/ 38100 h 1543050"/>
                      <a:gd name="connsiteX61" fmla="*/ 0 w 13646157"/>
                      <a:gd name="connsiteY61" fmla="*/ 0 h 1543050"/>
                      <a:gd name="connsiteX0" fmla="*/ 0 w 13646157"/>
                      <a:gd name="connsiteY0" fmla="*/ 0 h 1543050"/>
                      <a:gd name="connsiteX1" fmla="*/ 19050 w 13646157"/>
                      <a:gd name="connsiteY1" fmla="*/ 850900 h 1543050"/>
                      <a:gd name="connsiteX2" fmla="*/ 514350 w 13646157"/>
                      <a:gd name="connsiteY2" fmla="*/ 1035050 h 1543050"/>
                      <a:gd name="connsiteX3" fmla="*/ 1028700 w 13646157"/>
                      <a:gd name="connsiteY3" fmla="*/ 1174750 h 1543050"/>
                      <a:gd name="connsiteX4" fmla="*/ 1758950 w 13646157"/>
                      <a:gd name="connsiteY4" fmla="*/ 1263650 h 1543050"/>
                      <a:gd name="connsiteX5" fmla="*/ 2552700 w 13646157"/>
                      <a:gd name="connsiteY5" fmla="*/ 1289050 h 1543050"/>
                      <a:gd name="connsiteX6" fmla="*/ 2667000 w 13646157"/>
                      <a:gd name="connsiteY6" fmla="*/ 1308100 h 1543050"/>
                      <a:gd name="connsiteX7" fmla="*/ 2787650 w 13646157"/>
                      <a:gd name="connsiteY7" fmla="*/ 1320800 h 1543050"/>
                      <a:gd name="connsiteX8" fmla="*/ 3257550 w 13646157"/>
                      <a:gd name="connsiteY8" fmla="*/ 1371600 h 1543050"/>
                      <a:gd name="connsiteX9" fmla="*/ 3327400 w 13646157"/>
                      <a:gd name="connsiteY9" fmla="*/ 1416050 h 1543050"/>
                      <a:gd name="connsiteX10" fmla="*/ 3568700 w 13646157"/>
                      <a:gd name="connsiteY10" fmla="*/ 1504950 h 1543050"/>
                      <a:gd name="connsiteX11" fmla="*/ 3829050 w 13646157"/>
                      <a:gd name="connsiteY11" fmla="*/ 1543050 h 1543050"/>
                      <a:gd name="connsiteX12" fmla="*/ 3879850 w 13646157"/>
                      <a:gd name="connsiteY12" fmla="*/ 1524000 h 1543050"/>
                      <a:gd name="connsiteX13" fmla="*/ 4171950 w 13646157"/>
                      <a:gd name="connsiteY13" fmla="*/ 1454150 h 1543050"/>
                      <a:gd name="connsiteX14" fmla="*/ 4241800 w 13646157"/>
                      <a:gd name="connsiteY14" fmla="*/ 1435100 h 1543050"/>
                      <a:gd name="connsiteX15" fmla="*/ 4241800 w 13646157"/>
                      <a:gd name="connsiteY15" fmla="*/ 1435100 h 1543050"/>
                      <a:gd name="connsiteX16" fmla="*/ 4451350 w 13646157"/>
                      <a:gd name="connsiteY16" fmla="*/ 1365250 h 1543050"/>
                      <a:gd name="connsiteX17" fmla="*/ 4603750 w 13646157"/>
                      <a:gd name="connsiteY17" fmla="*/ 1327150 h 1543050"/>
                      <a:gd name="connsiteX18" fmla="*/ 4654550 w 13646157"/>
                      <a:gd name="connsiteY18" fmla="*/ 1301750 h 1543050"/>
                      <a:gd name="connsiteX19" fmla="*/ 4718050 w 13646157"/>
                      <a:gd name="connsiteY19" fmla="*/ 1295400 h 1543050"/>
                      <a:gd name="connsiteX20" fmla="*/ 4902200 w 13646157"/>
                      <a:gd name="connsiteY20" fmla="*/ 1282700 h 1543050"/>
                      <a:gd name="connsiteX21" fmla="*/ 5041900 w 13646157"/>
                      <a:gd name="connsiteY21" fmla="*/ 1276350 h 1543050"/>
                      <a:gd name="connsiteX22" fmla="*/ 5137150 w 13646157"/>
                      <a:gd name="connsiteY22" fmla="*/ 1270000 h 1543050"/>
                      <a:gd name="connsiteX23" fmla="*/ 5257800 w 13646157"/>
                      <a:gd name="connsiteY23" fmla="*/ 1263650 h 1543050"/>
                      <a:gd name="connsiteX24" fmla="*/ 5537200 w 13646157"/>
                      <a:gd name="connsiteY24" fmla="*/ 1181100 h 1543050"/>
                      <a:gd name="connsiteX25" fmla="*/ 5670550 w 13646157"/>
                      <a:gd name="connsiteY25" fmla="*/ 1123950 h 1543050"/>
                      <a:gd name="connsiteX26" fmla="*/ 5803900 w 13646157"/>
                      <a:gd name="connsiteY26" fmla="*/ 1104900 h 1543050"/>
                      <a:gd name="connsiteX27" fmla="*/ 5873750 w 13646157"/>
                      <a:gd name="connsiteY27" fmla="*/ 1104900 h 1543050"/>
                      <a:gd name="connsiteX28" fmla="*/ 5937250 w 13646157"/>
                      <a:gd name="connsiteY28" fmla="*/ 1130300 h 1543050"/>
                      <a:gd name="connsiteX29" fmla="*/ 5988050 w 13646157"/>
                      <a:gd name="connsiteY29" fmla="*/ 1136650 h 1543050"/>
                      <a:gd name="connsiteX30" fmla="*/ 6267450 w 13646157"/>
                      <a:gd name="connsiteY30" fmla="*/ 1187450 h 1543050"/>
                      <a:gd name="connsiteX31" fmla="*/ 6369050 w 13646157"/>
                      <a:gd name="connsiteY31" fmla="*/ 1187450 h 1543050"/>
                      <a:gd name="connsiteX32" fmla="*/ 6731000 w 13646157"/>
                      <a:gd name="connsiteY32" fmla="*/ 1206500 h 1543050"/>
                      <a:gd name="connsiteX33" fmla="*/ 7035800 w 13646157"/>
                      <a:gd name="connsiteY33" fmla="*/ 1257300 h 1543050"/>
                      <a:gd name="connsiteX34" fmla="*/ 7092950 w 13646157"/>
                      <a:gd name="connsiteY34" fmla="*/ 1225550 h 1543050"/>
                      <a:gd name="connsiteX35" fmla="*/ 7296150 w 13646157"/>
                      <a:gd name="connsiteY35" fmla="*/ 1136650 h 1543050"/>
                      <a:gd name="connsiteX36" fmla="*/ 7429500 w 13646157"/>
                      <a:gd name="connsiteY36" fmla="*/ 1085850 h 1543050"/>
                      <a:gd name="connsiteX37" fmla="*/ 7613650 w 13646157"/>
                      <a:gd name="connsiteY37" fmla="*/ 1060450 h 1543050"/>
                      <a:gd name="connsiteX38" fmla="*/ 7829550 w 13646157"/>
                      <a:gd name="connsiteY38" fmla="*/ 1009650 h 1543050"/>
                      <a:gd name="connsiteX39" fmla="*/ 8153400 w 13646157"/>
                      <a:gd name="connsiteY39" fmla="*/ 889000 h 1543050"/>
                      <a:gd name="connsiteX40" fmla="*/ 8210550 w 13646157"/>
                      <a:gd name="connsiteY40" fmla="*/ 876300 h 1543050"/>
                      <a:gd name="connsiteX41" fmla="*/ 8235950 w 13646157"/>
                      <a:gd name="connsiteY41" fmla="*/ 869950 h 1543050"/>
                      <a:gd name="connsiteX42" fmla="*/ 8362950 w 13646157"/>
                      <a:gd name="connsiteY42" fmla="*/ 889000 h 1543050"/>
                      <a:gd name="connsiteX43" fmla="*/ 8439150 w 13646157"/>
                      <a:gd name="connsiteY43" fmla="*/ 914400 h 1543050"/>
                      <a:gd name="connsiteX44" fmla="*/ 8470900 w 13646157"/>
                      <a:gd name="connsiteY44" fmla="*/ 939800 h 1543050"/>
                      <a:gd name="connsiteX45" fmla="*/ 8496300 w 13646157"/>
                      <a:gd name="connsiteY45" fmla="*/ 946150 h 1543050"/>
                      <a:gd name="connsiteX46" fmla="*/ 8940800 w 13646157"/>
                      <a:gd name="connsiteY46" fmla="*/ 990600 h 1543050"/>
                      <a:gd name="connsiteX47" fmla="*/ 9531350 w 13646157"/>
                      <a:gd name="connsiteY47" fmla="*/ 946150 h 1543050"/>
                      <a:gd name="connsiteX48" fmla="*/ 13646150 w 13646157"/>
                      <a:gd name="connsiteY48" fmla="*/ 723900 h 1543050"/>
                      <a:gd name="connsiteX49" fmla="*/ 13119101 w 13646157"/>
                      <a:gd name="connsiteY49" fmla="*/ 571500 h 1543050"/>
                      <a:gd name="connsiteX50" fmla="*/ 12865100 w 13646157"/>
                      <a:gd name="connsiteY50" fmla="*/ 584200 h 1543050"/>
                      <a:gd name="connsiteX51" fmla="*/ 12014200 w 13646157"/>
                      <a:gd name="connsiteY51" fmla="*/ 577850 h 1543050"/>
                      <a:gd name="connsiteX52" fmla="*/ 11588750 w 13646157"/>
                      <a:gd name="connsiteY52" fmla="*/ 730250 h 1543050"/>
                      <a:gd name="connsiteX53" fmla="*/ 10953750 w 13646157"/>
                      <a:gd name="connsiteY53" fmla="*/ 749300 h 1543050"/>
                      <a:gd name="connsiteX54" fmla="*/ 10058400 w 13646157"/>
                      <a:gd name="connsiteY54" fmla="*/ 723900 h 1543050"/>
                      <a:gd name="connsiteX55" fmla="*/ 7499350 w 13646157"/>
                      <a:gd name="connsiteY55" fmla="*/ 609600 h 1543050"/>
                      <a:gd name="connsiteX56" fmla="*/ 4889500 w 13646157"/>
                      <a:gd name="connsiteY56" fmla="*/ 590550 h 1543050"/>
                      <a:gd name="connsiteX57" fmla="*/ 3937000 w 13646157"/>
                      <a:gd name="connsiteY57" fmla="*/ 444500 h 1543050"/>
                      <a:gd name="connsiteX58" fmla="*/ 3175000 w 13646157"/>
                      <a:gd name="connsiteY58" fmla="*/ 533400 h 1543050"/>
                      <a:gd name="connsiteX59" fmla="*/ 1435100 w 13646157"/>
                      <a:gd name="connsiteY59" fmla="*/ 368300 h 1543050"/>
                      <a:gd name="connsiteX60" fmla="*/ 44450 w 13646157"/>
                      <a:gd name="connsiteY60" fmla="*/ 38100 h 1543050"/>
                      <a:gd name="connsiteX61" fmla="*/ 0 w 13646157"/>
                      <a:gd name="connsiteY61" fmla="*/ 0 h 1543050"/>
                      <a:gd name="connsiteX0" fmla="*/ 0 w 13646157"/>
                      <a:gd name="connsiteY0" fmla="*/ 0 h 1543050"/>
                      <a:gd name="connsiteX1" fmla="*/ 19050 w 13646157"/>
                      <a:gd name="connsiteY1" fmla="*/ 850900 h 1543050"/>
                      <a:gd name="connsiteX2" fmla="*/ 514350 w 13646157"/>
                      <a:gd name="connsiteY2" fmla="*/ 1035050 h 1543050"/>
                      <a:gd name="connsiteX3" fmla="*/ 1028700 w 13646157"/>
                      <a:gd name="connsiteY3" fmla="*/ 1174750 h 1543050"/>
                      <a:gd name="connsiteX4" fmla="*/ 1758950 w 13646157"/>
                      <a:gd name="connsiteY4" fmla="*/ 1263650 h 1543050"/>
                      <a:gd name="connsiteX5" fmla="*/ 2552700 w 13646157"/>
                      <a:gd name="connsiteY5" fmla="*/ 1289050 h 1543050"/>
                      <a:gd name="connsiteX6" fmla="*/ 2667000 w 13646157"/>
                      <a:gd name="connsiteY6" fmla="*/ 1308100 h 1543050"/>
                      <a:gd name="connsiteX7" fmla="*/ 2787650 w 13646157"/>
                      <a:gd name="connsiteY7" fmla="*/ 1320800 h 1543050"/>
                      <a:gd name="connsiteX8" fmla="*/ 3257550 w 13646157"/>
                      <a:gd name="connsiteY8" fmla="*/ 1371600 h 1543050"/>
                      <a:gd name="connsiteX9" fmla="*/ 3327400 w 13646157"/>
                      <a:gd name="connsiteY9" fmla="*/ 1416050 h 1543050"/>
                      <a:gd name="connsiteX10" fmla="*/ 3568700 w 13646157"/>
                      <a:gd name="connsiteY10" fmla="*/ 1504950 h 1543050"/>
                      <a:gd name="connsiteX11" fmla="*/ 3829050 w 13646157"/>
                      <a:gd name="connsiteY11" fmla="*/ 1543050 h 1543050"/>
                      <a:gd name="connsiteX12" fmla="*/ 3879850 w 13646157"/>
                      <a:gd name="connsiteY12" fmla="*/ 1524000 h 1543050"/>
                      <a:gd name="connsiteX13" fmla="*/ 4171950 w 13646157"/>
                      <a:gd name="connsiteY13" fmla="*/ 1454150 h 1543050"/>
                      <a:gd name="connsiteX14" fmla="*/ 4241800 w 13646157"/>
                      <a:gd name="connsiteY14" fmla="*/ 1435100 h 1543050"/>
                      <a:gd name="connsiteX15" fmla="*/ 4241800 w 13646157"/>
                      <a:gd name="connsiteY15" fmla="*/ 1435100 h 1543050"/>
                      <a:gd name="connsiteX16" fmla="*/ 4451350 w 13646157"/>
                      <a:gd name="connsiteY16" fmla="*/ 1365250 h 1543050"/>
                      <a:gd name="connsiteX17" fmla="*/ 4603750 w 13646157"/>
                      <a:gd name="connsiteY17" fmla="*/ 1327150 h 1543050"/>
                      <a:gd name="connsiteX18" fmla="*/ 4654550 w 13646157"/>
                      <a:gd name="connsiteY18" fmla="*/ 1301750 h 1543050"/>
                      <a:gd name="connsiteX19" fmla="*/ 4718050 w 13646157"/>
                      <a:gd name="connsiteY19" fmla="*/ 1295400 h 1543050"/>
                      <a:gd name="connsiteX20" fmla="*/ 4902200 w 13646157"/>
                      <a:gd name="connsiteY20" fmla="*/ 1282700 h 1543050"/>
                      <a:gd name="connsiteX21" fmla="*/ 5041900 w 13646157"/>
                      <a:gd name="connsiteY21" fmla="*/ 1276350 h 1543050"/>
                      <a:gd name="connsiteX22" fmla="*/ 5137150 w 13646157"/>
                      <a:gd name="connsiteY22" fmla="*/ 1270000 h 1543050"/>
                      <a:gd name="connsiteX23" fmla="*/ 5257800 w 13646157"/>
                      <a:gd name="connsiteY23" fmla="*/ 1263650 h 1543050"/>
                      <a:gd name="connsiteX24" fmla="*/ 5537200 w 13646157"/>
                      <a:gd name="connsiteY24" fmla="*/ 1181100 h 1543050"/>
                      <a:gd name="connsiteX25" fmla="*/ 5670550 w 13646157"/>
                      <a:gd name="connsiteY25" fmla="*/ 1123950 h 1543050"/>
                      <a:gd name="connsiteX26" fmla="*/ 5803900 w 13646157"/>
                      <a:gd name="connsiteY26" fmla="*/ 1104900 h 1543050"/>
                      <a:gd name="connsiteX27" fmla="*/ 5873750 w 13646157"/>
                      <a:gd name="connsiteY27" fmla="*/ 1104900 h 1543050"/>
                      <a:gd name="connsiteX28" fmla="*/ 5937250 w 13646157"/>
                      <a:gd name="connsiteY28" fmla="*/ 1130300 h 1543050"/>
                      <a:gd name="connsiteX29" fmla="*/ 5988050 w 13646157"/>
                      <a:gd name="connsiteY29" fmla="*/ 1136650 h 1543050"/>
                      <a:gd name="connsiteX30" fmla="*/ 6267450 w 13646157"/>
                      <a:gd name="connsiteY30" fmla="*/ 1187450 h 1543050"/>
                      <a:gd name="connsiteX31" fmla="*/ 6369050 w 13646157"/>
                      <a:gd name="connsiteY31" fmla="*/ 1187450 h 1543050"/>
                      <a:gd name="connsiteX32" fmla="*/ 6731000 w 13646157"/>
                      <a:gd name="connsiteY32" fmla="*/ 1206500 h 1543050"/>
                      <a:gd name="connsiteX33" fmla="*/ 7035800 w 13646157"/>
                      <a:gd name="connsiteY33" fmla="*/ 1257300 h 1543050"/>
                      <a:gd name="connsiteX34" fmla="*/ 7092950 w 13646157"/>
                      <a:gd name="connsiteY34" fmla="*/ 1225550 h 1543050"/>
                      <a:gd name="connsiteX35" fmla="*/ 7296150 w 13646157"/>
                      <a:gd name="connsiteY35" fmla="*/ 1136650 h 1543050"/>
                      <a:gd name="connsiteX36" fmla="*/ 7429500 w 13646157"/>
                      <a:gd name="connsiteY36" fmla="*/ 1085850 h 1543050"/>
                      <a:gd name="connsiteX37" fmla="*/ 7613650 w 13646157"/>
                      <a:gd name="connsiteY37" fmla="*/ 1060450 h 1543050"/>
                      <a:gd name="connsiteX38" fmla="*/ 7829550 w 13646157"/>
                      <a:gd name="connsiteY38" fmla="*/ 1009650 h 1543050"/>
                      <a:gd name="connsiteX39" fmla="*/ 8153400 w 13646157"/>
                      <a:gd name="connsiteY39" fmla="*/ 889000 h 1543050"/>
                      <a:gd name="connsiteX40" fmla="*/ 8210550 w 13646157"/>
                      <a:gd name="connsiteY40" fmla="*/ 876300 h 1543050"/>
                      <a:gd name="connsiteX41" fmla="*/ 8235950 w 13646157"/>
                      <a:gd name="connsiteY41" fmla="*/ 869950 h 1543050"/>
                      <a:gd name="connsiteX42" fmla="*/ 8362950 w 13646157"/>
                      <a:gd name="connsiteY42" fmla="*/ 889000 h 1543050"/>
                      <a:gd name="connsiteX43" fmla="*/ 8439150 w 13646157"/>
                      <a:gd name="connsiteY43" fmla="*/ 914400 h 1543050"/>
                      <a:gd name="connsiteX44" fmla="*/ 8470900 w 13646157"/>
                      <a:gd name="connsiteY44" fmla="*/ 939800 h 1543050"/>
                      <a:gd name="connsiteX45" fmla="*/ 8496300 w 13646157"/>
                      <a:gd name="connsiteY45" fmla="*/ 946150 h 1543050"/>
                      <a:gd name="connsiteX46" fmla="*/ 8940800 w 13646157"/>
                      <a:gd name="connsiteY46" fmla="*/ 990600 h 1543050"/>
                      <a:gd name="connsiteX47" fmla="*/ 9531350 w 13646157"/>
                      <a:gd name="connsiteY47" fmla="*/ 946150 h 1543050"/>
                      <a:gd name="connsiteX48" fmla="*/ 13646150 w 13646157"/>
                      <a:gd name="connsiteY48" fmla="*/ 723900 h 1543050"/>
                      <a:gd name="connsiteX49" fmla="*/ 13119101 w 13646157"/>
                      <a:gd name="connsiteY49" fmla="*/ 571500 h 1543050"/>
                      <a:gd name="connsiteX50" fmla="*/ 12865100 w 13646157"/>
                      <a:gd name="connsiteY50" fmla="*/ 584200 h 1543050"/>
                      <a:gd name="connsiteX51" fmla="*/ 12014200 w 13646157"/>
                      <a:gd name="connsiteY51" fmla="*/ 577850 h 1543050"/>
                      <a:gd name="connsiteX52" fmla="*/ 11588750 w 13646157"/>
                      <a:gd name="connsiteY52" fmla="*/ 730250 h 1543050"/>
                      <a:gd name="connsiteX53" fmla="*/ 10953750 w 13646157"/>
                      <a:gd name="connsiteY53" fmla="*/ 749300 h 1543050"/>
                      <a:gd name="connsiteX54" fmla="*/ 9886950 w 13646157"/>
                      <a:gd name="connsiteY54" fmla="*/ 685800 h 1543050"/>
                      <a:gd name="connsiteX55" fmla="*/ 7499350 w 13646157"/>
                      <a:gd name="connsiteY55" fmla="*/ 609600 h 1543050"/>
                      <a:gd name="connsiteX56" fmla="*/ 4889500 w 13646157"/>
                      <a:gd name="connsiteY56" fmla="*/ 590550 h 1543050"/>
                      <a:gd name="connsiteX57" fmla="*/ 3937000 w 13646157"/>
                      <a:gd name="connsiteY57" fmla="*/ 444500 h 1543050"/>
                      <a:gd name="connsiteX58" fmla="*/ 3175000 w 13646157"/>
                      <a:gd name="connsiteY58" fmla="*/ 533400 h 1543050"/>
                      <a:gd name="connsiteX59" fmla="*/ 1435100 w 13646157"/>
                      <a:gd name="connsiteY59" fmla="*/ 368300 h 1543050"/>
                      <a:gd name="connsiteX60" fmla="*/ 44450 w 13646157"/>
                      <a:gd name="connsiteY60" fmla="*/ 38100 h 1543050"/>
                      <a:gd name="connsiteX61" fmla="*/ 0 w 13646157"/>
                      <a:gd name="connsiteY61" fmla="*/ 0 h 1543050"/>
                      <a:gd name="connsiteX0" fmla="*/ 0 w 13646157"/>
                      <a:gd name="connsiteY0" fmla="*/ 0 h 1543050"/>
                      <a:gd name="connsiteX1" fmla="*/ 19050 w 13646157"/>
                      <a:gd name="connsiteY1" fmla="*/ 850900 h 1543050"/>
                      <a:gd name="connsiteX2" fmla="*/ 514350 w 13646157"/>
                      <a:gd name="connsiteY2" fmla="*/ 1035050 h 1543050"/>
                      <a:gd name="connsiteX3" fmla="*/ 1028700 w 13646157"/>
                      <a:gd name="connsiteY3" fmla="*/ 1174750 h 1543050"/>
                      <a:gd name="connsiteX4" fmla="*/ 1758950 w 13646157"/>
                      <a:gd name="connsiteY4" fmla="*/ 1263650 h 1543050"/>
                      <a:gd name="connsiteX5" fmla="*/ 2552700 w 13646157"/>
                      <a:gd name="connsiteY5" fmla="*/ 1289050 h 1543050"/>
                      <a:gd name="connsiteX6" fmla="*/ 2667000 w 13646157"/>
                      <a:gd name="connsiteY6" fmla="*/ 1308100 h 1543050"/>
                      <a:gd name="connsiteX7" fmla="*/ 2787650 w 13646157"/>
                      <a:gd name="connsiteY7" fmla="*/ 1320800 h 1543050"/>
                      <a:gd name="connsiteX8" fmla="*/ 3257550 w 13646157"/>
                      <a:gd name="connsiteY8" fmla="*/ 1371600 h 1543050"/>
                      <a:gd name="connsiteX9" fmla="*/ 3327400 w 13646157"/>
                      <a:gd name="connsiteY9" fmla="*/ 1416050 h 1543050"/>
                      <a:gd name="connsiteX10" fmla="*/ 3568700 w 13646157"/>
                      <a:gd name="connsiteY10" fmla="*/ 1504950 h 1543050"/>
                      <a:gd name="connsiteX11" fmla="*/ 3829050 w 13646157"/>
                      <a:gd name="connsiteY11" fmla="*/ 1543050 h 1543050"/>
                      <a:gd name="connsiteX12" fmla="*/ 3879850 w 13646157"/>
                      <a:gd name="connsiteY12" fmla="*/ 1524000 h 1543050"/>
                      <a:gd name="connsiteX13" fmla="*/ 4171950 w 13646157"/>
                      <a:gd name="connsiteY13" fmla="*/ 1454150 h 1543050"/>
                      <a:gd name="connsiteX14" fmla="*/ 4241800 w 13646157"/>
                      <a:gd name="connsiteY14" fmla="*/ 1435100 h 1543050"/>
                      <a:gd name="connsiteX15" fmla="*/ 4241800 w 13646157"/>
                      <a:gd name="connsiteY15" fmla="*/ 1435100 h 1543050"/>
                      <a:gd name="connsiteX16" fmla="*/ 4451350 w 13646157"/>
                      <a:gd name="connsiteY16" fmla="*/ 1365250 h 1543050"/>
                      <a:gd name="connsiteX17" fmla="*/ 4603750 w 13646157"/>
                      <a:gd name="connsiteY17" fmla="*/ 1327150 h 1543050"/>
                      <a:gd name="connsiteX18" fmla="*/ 4654550 w 13646157"/>
                      <a:gd name="connsiteY18" fmla="*/ 1301750 h 1543050"/>
                      <a:gd name="connsiteX19" fmla="*/ 4718050 w 13646157"/>
                      <a:gd name="connsiteY19" fmla="*/ 1295400 h 1543050"/>
                      <a:gd name="connsiteX20" fmla="*/ 4902200 w 13646157"/>
                      <a:gd name="connsiteY20" fmla="*/ 1282700 h 1543050"/>
                      <a:gd name="connsiteX21" fmla="*/ 5041900 w 13646157"/>
                      <a:gd name="connsiteY21" fmla="*/ 1276350 h 1543050"/>
                      <a:gd name="connsiteX22" fmla="*/ 5137150 w 13646157"/>
                      <a:gd name="connsiteY22" fmla="*/ 1270000 h 1543050"/>
                      <a:gd name="connsiteX23" fmla="*/ 5257800 w 13646157"/>
                      <a:gd name="connsiteY23" fmla="*/ 1263650 h 1543050"/>
                      <a:gd name="connsiteX24" fmla="*/ 5537200 w 13646157"/>
                      <a:gd name="connsiteY24" fmla="*/ 1181100 h 1543050"/>
                      <a:gd name="connsiteX25" fmla="*/ 5670550 w 13646157"/>
                      <a:gd name="connsiteY25" fmla="*/ 1123950 h 1543050"/>
                      <a:gd name="connsiteX26" fmla="*/ 5803900 w 13646157"/>
                      <a:gd name="connsiteY26" fmla="*/ 1104900 h 1543050"/>
                      <a:gd name="connsiteX27" fmla="*/ 5873750 w 13646157"/>
                      <a:gd name="connsiteY27" fmla="*/ 1104900 h 1543050"/>
                      <a:gd name="connsiteX28" fmla="*/ 5937250 w 13646157"/>
                      <a:gd name="connsiteY28" fmla="*/ 1130300 h 1543050"/>
                      <a:gd name="connsiteX29" fmla="*/ 5988050 w 13646157"/>
                      <a:gd name="connsiteY29" fmla="*/ 1136650 h 1543050"/>
                      <a:gd name="connsiteX30" fmla="*/ 6267450 w 13646157"/>
                      <a:gd name="connsiteY30" fmla="*/ 1187450 h 1543050"/>
                      <a:gd name="connsiteX31" fmla="*/ 6369050 w 13646157"/>
                      <a:gd name="connsiteY31" fmla="*/ 1187450 h 1543050"/>
                      <a:gd name="connsiteX32" fmla="*/ 6731000 w 13646157"/>
                      <a:gd name="connsiteY32" fmla="*/ 1206500 h 1543050"/>
                      <a:gd name="connsiteX33" fmla="*/ 7035800 w 13646157"/>
                      <a:gd name="connsiteY33" fmla="*/ 1257300 h 1543050"/>
                      <a:gd name="connsiteX34" fmla="*/ 7092950 w 13646157"/>
                      <a:gd name="connsiteY34" fmla="*/ 1225550 h 1543050"/>
                      <a:gd name="connsiteX35" fmla="*/ 7296150 w 13646157"/>
                      <a:gd name="connsiteY35" fmla="*/ 1136650 h 1543050"/>
                      <a:gd name="connsiteX36" fmla="*/ 7429500 w 13646157"/>
                      <a:gd name="connsiteY36" fmla="*/ 1085850 h 1543050"/>
                      <a:gd name="connsiteX37" fmla="*/ 7613650 w 13646157"/>
                      <a:gd name="connsiteY37" fmla="*/ 1060450 h 1543050"/>
                      <a:gd name="connsiteX38" fmla="*/ 7829550 w 13646157"/>
                      <a:gd name="connsiteY38" fmla="*/ 1009650 h 1543050"/>
                      <a:gd name="connsiteX39" fmla="*/ 8153400 w 13646157"/>
                      <a:gd name="connsiteY39" fmla="*/ 889000 h 1543050"/>
                      <a:gd name="connsiteX40" fmla="*/ 8210550 w 13646157"/>
                      <a:gd name="connsiteY40" fmla="*/ 876300 h 1543050"/>
                      <a:gd name="connsiteX41" fmla="*/ 8235950 w 13646157"/>
                      <a:gd name="connsiteY41" fmla="*/ 869950 h 1543050"/>
                      <a:gd name="connsiteX42" fmla="*/ 8362950 w 13646157"/>
                      <a:gd name="connsiteY42" fmla="*/ 889000 h 1543050"/>
                      <a:gd name="connsiteX43" fmla="*/ 8439150 w 13646157"/>
                      <a:gd name="connsiteY43" fmla="*/ 914400 h 1543050"/>
                      <a:gd name="connsiteX44" fmla="*/ 8470900 w 13646157"/>
                      <a:gd name="connsiteY44" fmla="*/ 939800 h 1543050"/>
                      <a:gd name="connsiteX45" fmla="*/ 8496300 w 13646157"/>
                      <a:gd name="connsiteY45" fmla="*/ 946150 h 1543050"/>
                      <a:gd name="connsiteX46" fmla="*/ 8940800 w 13646157"/>
                      <a:gd name="connsiteY46" fmla="*/ 990600 h 1543050"/>
                      <a:gd name="connsiteX47" fmla="*/ 9531350 w 13646157"/>
                      <a:gd name="connsiteY47" fmla="*/ 946150 h 1543050"/>
                      <a:gd name="connsiteX48" fmla="*/ 13646150 w 13646157"/>
                      <a:gd name="connsiteY48" fmla="*/ 723900 h 1543050"/>
                      <a:gd name="connsiteX49" fmla="*/ 13119101 w 13646157"/>
                      <a:gd name="connsiteY49" fmla="*/ 571500 h 1543050"/>
                      <a:gd name="connsiteX50" fmla="*/ 12865100 w 13646157"/>
                      <a:gd name="connsiteY50" fmla="*/ 584200 h 1543050"/>
                      <a:gd name="connsiteX51" fmla="*/ 12014200 w 13646157"/>
                      <a:gd name="connsiteY51" fmla="*/ 577850 h 1543050"/>
                      <a:gd name="connsiteX52" fmla="*/ 11588750 w 13646157"/>
                      <a:gd name="connsiteY52" fmla="*/ 730250 h 1543050"/>
                      <a:gd name="connsiteX53" fmla="*/ 10433050 w 13646157"/>
                      <a:gd name="connsiteY53" fmla="*/ 654050 h 1543050"/>
                      <a:gd name="connsiteX54" fmla="*/ 9886950 w 13646157"/>
                      <a:gd name="connsiteY54" fmla="*/ 685800 h 1543050"/>
                      <a:gd name="connsiteX55" fmla="*/ 7499350 w 13646157"/>
                      <a:gd name="connsiteY55" fmla="*/ 609600 h 1543050"/>
                      <a:gd name="connsiteX56" fmla="*/ 4889500 w 13646157"/>
                      <a:gd name="connsiteY56" fmla="*/ 590550 h 1543050"/>
                      <a:gd name="connsiteX57" fmla="*/ 3937000 w 13646157"/>
                      <a:gd name="connsiteY57" fmla="*/ 444500 h 1543050"/>
                      <a:gd name="connsiteX58" fmla="*/ 3175000 w 13646157"/>
                      <a:gd name="connsiteY58" fmla="*/ 533400 h 1543050"/>
                      <a:gd name="connsiteX59" fmla="*/ 1435100 w 13646157"/>
                      <a:gd name="connsiteY59" fmla="*/ 368300 h 1543050"/>
                      <a:gd name="connsiteX60" fmla="*/ 44450 w 13646157"/>
                      <a:gd name="connsiteY60" fmla="*/ 38100 h 1543050"/>
                      <a:gd name="connsiteX61" fmla="*/ 0 w 13646157"/>
                      <a:gd name="connsiteY61" fmla="*/ 0 h 1543050"/>
                      <a:gd name="connsiteX0" fmla="*/ 0 w 13646157"/>
                      <a:gd name="connsiteY0" fmla="*/ 0 h 1543050"/>
                      <a:gd name="connsiteX1" fmla="*/ 19050 w 13646157"/>
                      <a:gd name="connsiteY1" fmla="*/ 850900 h 1543050"/>
                      <a:gd name="connsiteX2" fmla="*/ 514350 w 13646157"/>
                      <a:gd name="connsiteY2" fmla="*/ 1035050 h 1543050"/>
                      <a:gd name="connsiteX3" fmla="*/ 1028700 w 13646157"/>
                      <a:gd name="connsiteY3" fmla="*/ 1174750 h 1543050"/>
                      <a:gd name="connsiteX4" fmla="*/ 1758950 w 13646157"/>
                      <a:gd name="connsiteY4" fmla="*/ 1263650 h 1543050"/>
                      <a:gd name="connsiteX5" fmla="*/ 2552700 w 13646157"/>
                      <a:gd name="connsiteY5" fmla="*/ 1289050 h 1543050"/>
                      <a:gd name="connsiteX6" fmla="*/ 2667000 w 13646157"/>
                      <a:gd name="connsiteY6" fmla="*/ 1308100 h 1543050"/>
                      <a:gd name="connsiteX7" fmla="*/ 2787650 w 13646157"/>
                      <a:gd name="connsiteY7" fmla="*/ 1320800 h 1543050"/>
                      <a:gd name="connsiteX8" fmla="*/ 3257550 w 13646157"/>
                      <a:gd name="connsiteY8" fmla="*/ 1371600 h 1543050"/>
                      <a:gd name="connsiteX9" fmla="*/ 3327400 w 13646157"/>
                      <a:gd name="connsiteY9" fmla="*/ 1416050 h 1543050"/>
                      <a:gd name="connsiteX10" fmla="*/ 3568700 w 13646157"/>
                      <a:gd name="connsiteY10" fmla="*/ 1504950 h 1543050"/>
                      <a:gd name="connsiteX11" fmla="*/ 3829050 w 13646157"/>
                      <a:gd name="connsiteY11" fmla="*/ 1543050 h 1543050"/>
                      <a:gd name="connsiteX12" fmla="*/ 3879850 w 13646157"/>
                      <a:gd name="connsiteY12" fmla="*/ 1524000 h 1543050"/>
                      <a:gd name="connsiteX13" fmla="*/ 4171950 w 13646157"/>
                      <a:gd name="connsiteY13" fmla="*/ 1454150 h 1543050"/>
                      <a:gd name="connsiteX14" fmla="*/ 4241800 w 13646157"/>
                      <a:gd name="connsiteY14" fmla="*/ 1435100 h 1543050"/>
                      <a:gd name="connsiteX15" fmla="*/ 4241800 w 13646157"/>
                      <a:gd name="connsiteY15" fmla="*/ 1435100 h 1543050"/>
                      <a:gd name="connsiteX16" fmla="*/ 4451350 w 13646157"/>
                      <a:gd name="connsiteY16" fmla="*/ 1365250 h 1543050"/>
                      <a:gd name="connsiteX17" fmla="*/ 4603750 w 13646157"/>
                      <a:gd name="connsiteY17" fmla="*/ 1327150 h 1543050"/>
                      <a:gd name="connsiteX18" fmla="*/ 4654550 w 13646157"/>
                      <a:gd name="connsiteY18" fmla="*/ 1301750 h 1543050"/>
                      <a:gd name="connsiteX19" fmla="*/ 4718050 w 13646157"/>
                      <a:gd name="connsiteY19" fmla="*/ 1295400 h 1543050"/>
                      <a:gd name="connsiteX20" fmla="*/ 4902200 w 13646157"/>
                      <a:gd name="connsiteY20" fmla="*/ 1282700 h 1543050"/>
                      <a:gd name="connsiteX21" fmla="*/ 5041900 w 13646157"/>
                      <a:gd name="connsiteY21" fmla="*/ 1276350 h 1543050"/>
                      <a:gd name="connsiteX22" fmla="*/ 5137150 w 13646157"/>
                      <a:gd name="connsiteY22" fmla="*/ 1270000 h 1543050"/>
                      <a:gd name="connsiteX23" fmla="*/ 5257800 w 13646157"/>
                      <a:gd name="connsiteY23" fmla="*/ 1263650 h 1543050"/>
                      <a:gd name="connsiteX24" fmla="*/ 5537200 w 13646157"/>
                      <a:gd name="connsiteY24" fmla="*/ 1181100 h 1543050"/>
                      <a:gd name="connsiteX25" fmla="*/ 5670550 w 13646157"/>
                      <a:gd name="connsiteY25" fmla="*/ 1123950 h 1543050"/>
                      <a:gd name="connsiteX26" fmla="*/ 5803900 w 13646157"/>
                      <a:gd name="connsiteY26" fmla="*/ 1104900 h 1543050"/>
                      <a:gd name="connsiteX27" fmla="*/ 5873750 w 13646157"/>
                      <a:gd name="connsiteY27" fmla="*/ 1104900 h 1543050"/>
                      <a:gd name="connsiteX28" fmla="*/ 5937250 w 13646157"/>
                      <a:gd name="connsiteY28" fmla="*/ 1130300 h 1543050"/>
                      <a:gd name="connsiteX29" fmla="*/ 5988050 w 13646157"/>
                      <a:gd name="connsiteY29" fmla="*/ 1136650 h 1543050"/>
                      <a:gd name="connsiteX30" fmla="*/ 6267450 w 13646157"/>
                      <a:gd name="connsiteY30" fmla="*/ 1187450 h 1543050"/>
                      <a:gd name="connsiteX31" fmla="*/ 6369050 w 13646157"/>
                      <a:gd name="connsiteY31" fmla="*/ 1187450 h 1543050"/>
                      <a:gd name="connsiteX32" fmla="*/ 6731000 w 13646157"/>
                      <a:gd name="connsiteY32" fmla="*/ 1206500 h 1543050"/>
                      <a:gd name="connsiteX33" fmla="*/ 7035800 w 13646157"/>
                      <a:gd name="connsiteY33" fmla="*/ 1257300 h 1543050"/>
                      <a:gd name="connsiteX34" fmla="*/ 7092950 w 13646157"/>
                      <a:gd name="connsiteY34" fmla="*/ 1225550 h 1543050"/>
                      <a:gd name="connsiteX35" fmla="*/ 7296150 w 13646157"/>
                      <a:gd name="connsiteY35" fmla="*/ 1136650 h 1543050"/>
                      <a:gd name="connsiteX36" fmla="*/ 7429500 w 13646157"/>
                      <a:gd name="connsiteY36" fmla="*/ 1085850 h 1543050"/>
                      <a:gd name="connsiteX37" fmla="*/ 7613650 w 13646157"/>
                      <a:gd name="connsiteY37" fmla="*/ 1060450 h 1543050"/>
                      <a:gd name="connsiteX38" fmla="*/ 7829550 w 13646157"/>
                      <a:gd name="connsiteY38" fmla="*/ 1009650 h 1543050"/>
                      <a:gd name="connsiteX39" fmla="*/ 8153400 w 13646157"/>
                      <a:gd name="connsiteY39" fmla="*/ 889000 h 1543050"/>
                      <a:gd name="connsiteX40" fmla="*/ 8210550 w 13646157"/>
                      <a:gd name="connsiteY40" fmla="*/ 876300 h 1543050"/>
                      <a:gd name="connsiteX41" fmla="*/ 8235950 w 13646157"/>
                      <a:gd name="connsiteY41" fmla="*/ 869950 h 1543050"/>
                      <a:gd name="connsiteX42" fmla="*/ 8362950 w 13646157"/>
                      <a:gd name="connsiteY42" fmla="*/ 889000 h 1543050"/>
                      <a:gd name="connsiteX43" fmla="*/ 8439150 w 13646157"/>
                      <a:gd name="connsiteY43" fmla="*/ 914400 h 1543050"/>
                      <a:gd name="connsiteX44" fmla="*/ 8470900 w 13646157"/>
                      <a:gd name="connsiteY44" fmla="*/ 939800 h 1543050"/>
                      <a:gd name="connsiteX45" fmla="*/ 8496300 w 13646157"/>
                      <a:gd name="connsiteY45" fmla="*/ 946150 h 1543050"/>
                      <a:gd name="connsiteX46" fmla="*/ 8940800 w 13646157"/>
                      <a:gd name="connsiteY46" fmla="*/ 990600 h 1543050"/>
                      <a:gd name="connsiteX47" fmla="*/ 9531350 w 13646157"/>
                      <a:gd name="connsiteY47" fmla="*/ 946150 h 1543050"/>
                      <a:gd name="connsiteX48" fmla="*/ 13646150 w 13646157"/>
                      <a:gd name="connsiteY48" fmla="*/ 723900 h 1543050"/>
                      <a:gd name="connsiteX49" fmla="*/ 13119101 w 13646157"/>
                      <a:gd name="connsiteY49" fmla="*/ 571500 h 1543050"/>
                      <a:gd name="connsiteX50" fmla="*/ 12865100 w 13646157"/>
                      <a:gd name="connsiteY50" fmla="*/ 584200 h 1543050"/>
                      <a:gd name="connsiteX51" fmla="*/ 12014200 w 13646157"/>
                      <a:gd name="connsiteY51" fmla="*/ 577850 h 1543050"/>
                      <a:gd name="connsiteX52" fmla="*/ 10775950 w 13646157"/>
                      <a:gd name="connsiteY52" fmla="*/ 546100 h 1543050"/>
                      <a:gd name="connsiteX53" fmla="*/ 10433050 w 13646157"/>
                      <a:gd name="connsiteY53" fmla="*/ 654050 h 1543050"/>
                      <a:gd name="connsiteX54" fmla="*/ 9886950 w 13646157"/>
                      <a:gd name="connsiteY54" fmla="*/ 685800 h 1543050"/>
                      <a:gd name="connsiteX55" fmla="*/ 7499350 w 13646157"/>
                      <a:gd name="connsiteY55" fmla="*/ 609600 h 1543050"/>
                      <a:gd name="connsiteX56" fmla="*/ 4889500 w 13646157"/>
                      <a:gd name="connsiteY56" fmla="*/ 590550 h 1543050"/>
                      <a:gd name="connsiteX57" fmla="*/ 3937000 w 13646157"/>
                      <a:gd name="connsiteY57" fmla="*/ 444500 h 1543050"/>
                      <a:gd name="connsiteX58" fmla="*/ 3175000 w 13646157"/>
                      <a:gd name="connsiteY58" fmla="*/ 533400 h 1543050"/>
                      <a:gd name="connsiteX59" fmla="*/ 1435100 w 13646157"/>
                      <a:gd name="connsiteY59" fmla="*/ 368300 h 1543050"/>
                      <a:gd name="connsiteX60" fmla="*/ 44450 w 13646157"/>
                      <a:gd name="connsiteY60" fmla="*/ 38100 h 1543050"/>
                      <a:gd name="connsiteX61" fmla="*/ 0 w 13646157"/>
                      <a:gd name="connsiteY61" fmla="*/ 0 h 1543050"/>
                      <a:gd name="connsiteX0" fmla="*/ 0 w 13646157"/>
                      <a:gd name="connsiteY0" fmla="*/ 0 h 1543050"/>
                      <a:gd name="connsiteX1" fmla="*/ 19050 w 13646157"/>
                      <a:gd name="connsiteY1" fmla="*/ 850900 h 1543050"/>
                      <a:gd name="connsiteX2" fmla="*/ 514350 w 13646157"/>
                      <a:gd name="connsiteY2" fmla="*/ 1035050 h 1543050"/>
                      <a:gd name="connsiteX3" fmla="*/ 1028700 w 13646157"/>
                      <a:gd name="connsiteY3" fmla="*/ 1174750 h 1543050"/>
                      <a:gd name="connsiteX4" fmla="*/ 1758950 w 13646157"/>
                      <a:gd name="connsiteY4" fmla="*/ 1263650 h 1543050"/>
                      <a:gd name="connsiteX5" fmla="*/ 2552700 w 13646157"/>
                      <a:gd name="connsiteY5" fmla="*/ 1289050 h 1543050"/>
                      <a:gd name="connsiteX6" fmla="*/ 2667000 w 13646157"/>
                      <a:gd name="connsiteY6" fmla="*/ 1308100 h 1543050"/>
                      <a:gd name="connsiteX7" fmla="*/ 2787650 w 13646157"/>
                      <a:gd name="connsiteY7" fmla="*/ 1320800 h 1543050"/>
                      <a:gd name="connsiteX8" fmla="*/ 3257550 w 13646157"/>
                      <a:gd name="connsiteY8" fmla="*/ 1371600 h 1543050"/>
                      <a:gd name="connsiteX9" fmla="*/ 3327400 w 13646157"/>
                      <a:gd name="connsiteY9" fmla="*/ 1416050 h 1543050"/>
                      <a:gd name="connsiteX10" fmla="*/ 3568700 w 13646157"/>
                      <a:gd name="connsiteY10" fmla="*/ 1504950 h 1543050"/>
                      <a:gd name="connsiteX11" fmla="*/ 3829050 w 13646157"/>
                      <a:gd name="connsiteY11" fmla="*/ 1543050 h 1543050"/>
                      <a:gd name="connsiteX12" fmla="*/ 3879850 w 13646157"/>
                      <a:gd name="connsiteY12" fmla="*/ 1524000 h 1543050"/>
                      <a:gd name="connsiteX13" fmla="*/ 4171950 w 13646157"/>
                      <a:gd name="connsiteY13" fmla="*/ 1454150 h 1543050"/>
                      <a:gd name="connsiteX14" fmla="*/ 4241800 w 13646157"/>
                      <a:gd name="connsiteY14" fmla="*/ 1435100 h 1543050"/>
                      <a:gd name="connsiteX15" fmla="*/ 4241800 w 13646157"/>
                      <a:gd name="connsiteY15" fmla="*/ 1435100 h 1543050"/>
                      <a:gd name="connsiteX16" fmla="*/ 4451350 w 13646157"/>
                      <a:gd name="connsiteY16" fmla="*/ 1365250 h 1543050"/>
                      <a:gd name="connsiteX17" fmla="*/ 4603750 w 13646157"/>
                      <a:gd name="connsiteY17" fmla="*/ 1327150 h 1543050"/>
                      <a:gd name="connsiteX18" fmla="*/ 4654550 w 13646157"/>
                      <a:gd name="connsiteY18" fmla="*/ 1301750 h 1543050"/>
                      <a:gd name="connsiteX19" fmla="*/ 4718050 w 13646157"/>
                      <a:gd name="connsiteY19" fmla="*/ 1295400 h 1543050"/>
                      <a:gd name="connsiteX20" fmla="*/ 4902200 w 13646157"/>
                      <a:gd name="connsiteY20" fmla="*/ 1282700 h 1543050"/>
                      <a:gd name="connsiteX21" fmla="*/ 5041900 w 13646157"/>
                      <a:gd name="connsiteY21" fmla="*/ 1276350 h 1543050"/>
                      <a:gd name="connsiteX22" fmla="*/ 5137150 w 13646157"/>
                      <a:gd name="connsiteY22" fmla="*/ 1270000 h 1543050"/>
                      <a:gd name="connsiteX23" fmla="*/ 5257800 w 13646157"/>
                      <a:gd name="connsiteY23" fmla="*/ 1263650 h 1543050"/>
                      <a:gd name="connsiteX24" fmla="*/ 5537200 w 13646157"/>
                      <a:gd name="connsiteY24" fmla="*/ 1181100 h 1543050"/>
                      <a:gd name="connsiteX25" fmla="*/ 5670550 w 13646157"/>
                      <a:gd name="connsiteY25" fmla="*/ 1123950 h 1543050"/>
                      <a:gd name="connsiteX26" fmla="*/ 5803900 w 13646157"/>
                      <a:gd name="connsiteY26" fmla="*/ 1104900 h 1543050"/>
                      <a:gd name="connsiteX27" fmla="*/ 5873750 w 13646157"/>
                      <a:gd name="connsiteY27" fmla="*/ 1104900 h 1543050"/>
                      <a:gd name="connsiteX28" fmla="*/ 5937250 w 13646157"/>
                      <a:gd name="connsiteY28" fmla="*/ 1130300 h 1543050"/>
                      <a:gd name="connsiteX29" fmla="*/ 5988050 w 13646157"/>
                      <a:gd name="connsiteY29" fmla="*/ 1136650 h 1543050"/>
                      <a:gd name="connsiteX30" fmla="*/ 6267450 w 13646157"/>
                      <a:gd name="connsiteY30" fmla="*/ 1187450 h 1543050"/>
                      <a:gd name="connsiteX31" fmla="*/ 6369050 w 13646157"/>
                      <a:gd name="connsiteY31" fmla="*/ 1187450 h 1543050"/>
                      <a:gd name="connsiteX32" fmla="*/ 6731000 w 13646157"/>
                      <a:gd name="connsiteY32" fmla="*/ 1206500 h 1543050"/>
                      <a:gd name="connsiteX33" fmla="*/ 7035800 w 13646157"/>
                      <a:gd name="connsiteY33" fmla="*/ 1257300 h 1543050"/>
                      <a:gd name="connsiteX34" fmla="*/ 7092950 w 13646157"/>
                      <a:gd name="connsiteY34" fmla="*/ 1225550 h 1543050"/>
                      <a:gd name="connsiteX35" fmla="*/ 7296150 w 13646157"/>
                      <a:gd name="connsiteY35" fmla="*/ 1136650 h 1543050"/>
                      <a:gd name="connsiteX36" fmla="*/ 7429500 w 13646157"/>
                      <a:gd name="connsiteY36" fmla="*/ 1085850 h 1543050"/>
                      <a:gd name="connsiteX37" fmla="*/ 7613650 w 13646157"/>
                      <a:gd name="connsiteY37" fmla="*/ 1060450 h 1543050"/>
                      <a:gd name="connsiteX38" fmla="*/ 7829550 w 13646157"/>
                      <a:gd name="connsiteY38" fmla="*/ 1009650 h 1543050"/>
                      <a:gd name="connsiteX39" fmla="*/ 8153400 w 13646157"/>
                      <a:gd name="connsiteY39" fmla="*/ 889000 h 1543050"/>
                      <a:gd name="connsiteX40" fmla="*/ 8210550 w 13646157"/>
                      <a:gd name="connsiteY40" fmla="*/ 876300 h 1543050"/>
                      <a:gd name="connsiteX41" fmla="*/ 8235950 w 13646157"/>
                      <a:gd name="connsiteY41" fmla="*/ 869950 h 1543050"/>
                      <a:gd name="connsiteX42" fmla="*/ 8362950 w 13646157"/>
                      <a:gd name="connsiteY42" fmla="*/ 889000 h 1543050"/>
                      <a:gd name="connsiteX43" fmla="*/ 8439150 w 13646157"/>
                      <a:gd name="connsiteY43" fmla="*/ 914400 h 1543050"/>
                      <a:gd name="connsiteX44" fmla="*/ 8470900 w 13646157"/>
                      <a:gd name="connsiteY44" fmla="*/ 939800 h 1543050"/>
                      <a:gd name="connsiteX45" fmla="*/ 8496300 w 13646157"/>
                      <a:gd name="connsiteY45" fmla="*/ 946150 h 1543050"/>
                      <a:gd name="connsiteX46" fmla="*/ 8940800 w 13646157"/>
                      <a:gd name="connsiteY46" fmla="*/ 990600 h 1543050"/>
                      <a:gd name="connsiteX47" fmla="*/ 9531350 w 13646157"/>
                      <a:gd name="connsiteY47" fmla="*/ 946150 h 1543050"/>
                      <a:gd name="connsiteX48" fmla="*/ 13646150 w 13646157"/>
                      <a:gd name="connsiteY48" fmla="*/ 723900 h 1543050"/>
                      <a:gd name="connsiteX49" fmla="*/ 13119101 w 13646157"/>
                      <a:gd name="connsiteY49" fmla="*/ 571500 h 1543050"/>
                      <a:gd name="connsiteX50" fmla="*/ 12865100 w 13646157"/>
                      <a:gd name="connsiteY50" fmla="*/ 584200 h 1543050"/>
                      <a:gd name="connsiteX51" fmla="*/ 11017250 w 13646157"/>
                      <a:gd name="connsiteY51" fmla="*/ 552450 h 1543050"/>
                      <a:gd name="connsiteX52" fmla="*/ 10775950 w 13646157"/>
                      <a:gd name="connsiteY52" fmla="*/ 546100 h 1543050"/>
                      <a:gd name="connsiteX53" fmla="*/ 10433050 w 13646157"/>
                      <a:gd name="connsiteY53" fmla="*/ 654050 h 1543050"/>
                      <a:gd name="connsiteX54" fmla="*/ 9886950 w 13646157"/>
                      <a:gd name="connsiteY54" fmla="*/ 685800 h 1543050"/>
                      <a:gd name="connsiteX55" fmla="*/ 7499350 w 13646157"/>
                      <a:gd name="connsiteY55" fmla="*/ 609600 h 1543050"/>
                      <a:gd name="connsiteX56" fmla="*/ 4889500 w 13646157"/>
                      <a:gd name="connsiteY56" fmla="*/ 590550 h 1543050"/>
                      <a:gd name="connsiteX57" fmla="*/ 3937000 w 13646157"/>
                      <a:gd name="connsiteY57" fmla="*/ 444500 h 1543050"/>
                      <a:gd name="connsiteX58" fmla="*/ 3175000 w 13646157"/>
                      <a:gd name="connsiteY58" fmla="*/ 533400 h 1543050"/>
                      <a:gd name="connsiteX59" fmla="*/ 1435100 w 13646157"/>
                      <a:gd name="connsiteY59" fmla="*/ 368300 h 1543050"/>
                      <a:gd name="connsiteX60" fmla="*/ 44450 w 13646157"/>
                      <a:gd name="connsiteY60" fmla="*/ 38100 h 1543050"/>
                      <a:gd name="connsiteX61" fmla="*/ 0 w 13646157"/>
                      <a:gd name="connsiteY61" fmla="*/ 0 h 1543050"/>
                      <a:gd name="connsiteX0" fmla="*/ 0 w 13646157"/>
                      <a:gd name="connsiteY0" fmla="*/ 0 h 1543050"/>
                      <a:gd name="connsiteX1" fmla="*/ 19050 w 13646157"/>
                      <a:gd name="connsiteY1" fmla="*/ 850900 h 1543050"/>
                      <a:gd name="connsiteX2" fmla="*/ 514350 w 13646157"/>
                      <a:gd name="connsiteY2" fmla="*/ 1035050 h 1543050"/>
                      <a:gd name="connsiteX3" fmla="*/ 1028700 w 13646157"/>
                      <a:gd name="connsiteY3" fmla="*/ 1174750 h 1543050"/>
                      <a:gd name="connsiteX4" fmla="*/ 1758950 w 13646157"/>
                      <a:gd name="connsiteY4" fmla="*/ 1263650 h 1543050"/>
                      <a:gd name="connsiteX5" fmla="*/ 2552700 w 13646157"/>
                      <a:gd name="connsiteY5" fmla="*/ 1289050 h 1543050"/>
                      <a:gd name="connsiteX6" fmla="*/ 2667000 w 13646157"/>
                      <a:gd name="connsiteY6" fmla="*/ 1308100 h 1543050"/>
                      <a:gd name="connsiteX7" fmla="*/ 2787650 w 13646157"/>
                      <a:gd name="connsiteY7" fmla="*/ 1320800 h 1543050"/>
                      <a:gd name="connsiteX8" fmla="*/ 3257550 w 13646157"/>
                      <a:gd name="connsiteY8" fmla="*/ 1371600 h 1543050"/>
                      <a:gd name="connsiteX9" fmla="*/ 3327400 w 13646157"/>
                      <a:gd name="connsiteY9" fmla="*/ 1416050 h 1543050"/>
                      <a:gd name="connsiteX10" fmla="*/ 3568700 w 13646157"/>
                      <a:gd name="connsiteY10" fmla="*/ 1504950 h 1543050"/>
                      <a:gd name="connsiteX11" fmla="*/ 3829050 w 13646157"/>
                      <a:gd name="connsiteY11" fmla="*/ 1543050 h 1543050"/>
                      <a:gd name="connsiteX12" fmla="*/ 3879850 w 13646157"/>
                      <a:gd name="connsiteY12" fmla="*/ 1524000 h 1543050"/>
                      <a:gd name="connsiteX13" fmla="*/ 4171950 w 13646157"/>
                      <a:gd name="connsiteY13" fmla="*/ 1454150 h 1543050"/>
                      <a:gd name="connsiteX14" fmla="*/ 4241800 w 13646157"/>
                      <a:gd name="connsiteY14" fmla="*/ 1435100 h 1543050"/>
                      <a:gd name="connsiteX15" fmla="*/ 4241800 w 13646157"/>
                      <a:gd name="connsiteY15" fmla="*/ 1435100 h 1543050"/>
                      <a:gd name="connsiteX16" fmla="*/ 4451350 w 13646157"/>
                      <a:gd name="connsiteY16" fmla="*/ 1365250 h 1543050"/>
                      <a:gd name="connsiteX17" fmla="*/ 4603750 w 13646157"/>
                      <a:gd name="connsiteY17" fmla="*/ 1327150 h 1543050"/>
                      <a:gd name="connsiteX18" fmla="*/ 4654550 w 13646157"/>
                      <a:gd name="connsiteY18" fmla="*/ 1301750 h 1543050"/>
                      <a:gd name="connsiteX19" fmla="*/ 4718050 w 13646157"/>
                      <a:gd name="connsiteY19" fmla="*/ 1295400 h 1543050"/>
                      <a:gd name="connsiteX20" fmla="*/ 4902200 w 13646157"/>
                      <a:gd name="connsiteY20" fmla="*/ 1282700 h 1543050"/>
                      <a:gd name="connsiteX21" fmla="*/ 5041900 w 13646157"/>
                      <a:gd name="connsiteY21" fmla="*/ 1276350 h 1543050"/>
                      <a:gd name="connsiteX22" fmla="*/ 5137150 w 13646157"/>
                      <a:gd name="connsiteY22" fmla="*/ 1270000 h 1543050"/>
                      <a:gd name="connsiteX23" fmla="*/ 5257800 w 13646157"/>
                      <a:gd name="connsiteY23" fmla="*/ 1263650 h 1543050"/>
                      <a:gd name="connsiteX24" fmla="*/ 5537200 w 13646157"/>
                      <a:gd name="connsiteY24" fmla="*/ 1181100 h 1543050"/>
                      <a:gd name="connsiteX25" fmla="*/ 5670550 w 13646157"/>
                      <a:gd name="connsiteY25" fmla="*/ 1123950 h 1543050"/>
                      <a:gd name="connsiteX26" fmla="*/ 5803900 w 13646157"/>
                      <a:gd name="connsiteY26" fmla="*/ 1104900 h 1543050"/>
                      <a:gd name="connsiteX27" fmla="*/ 5873750 w 13646157"/>
                      <a:gd name="connsiteY27" fmla="*/ 1104900 h 1543050"/>
                      <a:gd name="connsiteX28" fmla="*/ 5937250 w 13646157"/>
                      <a:gd name="connsiteY28" fmla="*/ 1130300 h 1543050"/>
                      <a:gd name="connsiteX29" fmla="*/ 5988050 w 13646157"/>
                      <a:gd name="connsiteY29" fmla="*/ 1136650 h 1543050"/>
                      <a:gd name="connsiteX30" fmla="*/ 6267450 w 13646157"/>
                      <a:gd name="connsiteY30" fmla="*/ 1187450 h 1543050"/>
                      <a:gd name="connsiteX31" fmla="*/ 6369050 w 13646157"/>
                      <a:gd name="connsiteY31" fmla="*/ 1187450 h 1543050"/>
                      <a:gd name="connsiteX32" fmla="*/ 6731000 w 13646157"/>
                      <a:gd name="connsiteY32" fmla="*/ 1206500 h 1543050"/>
                      <a:gd name="connsiteX33" fmla="*/ 7035800 w 13646157"/>
                      <a:gd name="connsiteY33" fmla="*/ 1257300 h 1543050"/>
                      <a:gd name="connsiteX34" fmla="*/ 7092950 w 13646157"/>
                      <a:gd name="connsiteY34" fmla="*/ 1225550 h 1543050"/>
                      <a:gd name="connsiteX35" fmla="*/ 7296150 w 13646157"/>
                      <a:gd name="connsiteY35" fmla="*/ 1136650 h 1543050"/>
                      <a:gd name="connsiteX36" fmla="*/ 7429500 w 13646157"/>
                      <a:gd name="connsiteY36" fmla="*/ 1085850 h 1543050"/>
                      <a:gd name="connsiteX37" fmla="*/ 7613650 w 13646157"/>
                      <a:gd name="connsiteY37" fmla="*/ 1060450 h 1543050"/>
                      <a:gd name="connsiteX38" fmla="*/ 7829550 w 13646157"/>
                      <a:gd name="connsiteY38" fmla="*/ 1009650 h 1543050"/>
                      <a:gd name="connsiteX39" fmla="*/ 8153400 w 13646157"/>
                      <a:gd name="connsiteY39" fmla="*/ 889000 h 1543050"/>
                      <a:gd name="connsiteX40" fmla="*/ 8210550 w 13646157"/>
                      <a:gd name="connsiteY40" fmla="*/ 876300 h 1543050"/>
                      <a:gd name="connsiteX41" fmla="*/ 8235950 w 13646157"/>
                      <a:gd name="connsiteY41" fmla="*/ 869950 h 1543050"/>
                      <a:gd name="connsiteX42" fmla="*/ 8362950 w 13646157"/>
                      <a:gd name="connsiteY42" fmla="*/ 889000 h 1543050"/>
                      <a:gd name="connsiteX43" fmla="*/ 8439150 w 13646157"/>
                      <a:gd name="connsiteY43" fmla="*/ 914400 h 1543050"/>
                      <a:gd name="connsiteX44" fmla="*/ 8470900 w 13646157"/>
                      <a:gd name="connsiteY44" fmla="*/ 939800 h 1543050"/>
                      <a:gd name="connsiteX45" fmla="*/ 8496300 w 13646157"/>
                      <a:gd name="connsiteY45" fmla="*/ 946150 h 1543050"/>
                      <a:gd name="connsiteX46" fmla="*/ 8940800 w 13646157"/>
                      <a:gd name="connsiteY46" fmla="*/ 990600 h 1543050"/>
                      <a:gd name="connsiteX47" fmla="*/ 9531350 w 13646157"/>
                      <a:gd name="connsiteY47" fmla="*/ 946150 h 1543050"/>
                      <a:gd name="connsiteX48" fmla="*/ 13646150 w 13646157"/>
                      <a:gd name="connsiteY48" fmla="*/ 723900 h 1543050"/>
                      <a:gd name="connsiteX49" fmla="*/ 13119101 w 13646157"/>
                      <a:gd name="connsiteY49" fmla="*/ 571500 h 1543050"/>
                      <a:gd name="connsiteX50" fmla="*/ 11931650 w 13646157"/>
                      <a:gd name="connsiteY50" fmla="*/ 133350 h 1543050"/>
                      <a:gd name="connsiteX51" fmla="*/ 11017250 w 13646157"/>
                      <a:gd name="connsiteY51" fmla="*/ 552450 h 1543050"/>
                      <a:gd name="connsiteX52" fmla="*/ 10775950 w 13646157"/>
                      <a:gd name="connsiteY52" fmla="*/ 546100 h 1543050"/>
                      <a:gd name="connsiteX53" fmla="*/ 10433050 w 13646157"/>
                      <a:gd name="connsiteY53" fmla="*/ 654050 h 1543050"/>
                      <a:gd name="connsiteX54" fmla="*/ 9886950 w 13646157"/>
                      <a:gd name="connsiteY54" fmla="*/ 685800 h 1543050"/>
                      <a:gd name="connsiteX55" fmla="*/ 7499350 w 13646157"/>
                      <a:gd name="connsiteY55" fmla="*/ 609600 h 1543050"/>
                      <a:gd name="connsiteX56" fmla="*/ 4889500 w 13646157"/>
                      <a:gd name="connsiteY56" fmla="*/ 590550 h 1543050"/>
                      <a:gd name="connsiteX57" fmla="*/ 3937000 w 13646157"/>
                      <a:gd name="connsiteY57" fmla="*/ 444500 h 1543050"/>
                      <a:gd name="connsiteX58" fmla="*/ 3175000 w 13646157"/>
                      <a:gd name="connsiteY58" fmla="*/ 533400 h 1543050"/>
                      <a:gd name="connsiteX59" fmla="*/ 1435100 w 13646157"/>
                      <a:gd name="connsiteY59" fmla="*/ 368300 h 1543050"/>
                      <a:gd name="connsiteX60" fmla="*/ 44450 w 13646157"/>
                      <a:gd name="connsiteY60" fmla="*/ 38100 h 1543050"/>
                      <a:gd name="connsiteX61" fmla="*/ 0 w 13646157"/>
                      <a:gd name="connsiteY61" fmla="*/ 0 h 1543050"/>
                      <a:gd name="connsiteX0" fmla="*/ 0 w 13646157"/>
                      <a:gd name="connsiteY0" fmla="*/ 0 h 1543050"/>
                      <a:gd name="connsiteX1" fmla="*/ 19050 w 13646157"/>
                      <a:gd name="connsiteY1" fmla="*/ 850900 h 1543050"/>
                      <a:gd name="connsiteX2" fmla="*/ 514350 w 13646157"/>
                      <a:gd name="connsiteY2" fmla="*/ 1035050 h 1543050"/>
                      <a:gd name="connsiteX3" fmla="*/ 1028700 w 13646157"/>
                      <a:gd name="connsiteY3" fmla="*/ 1174750 h 1543050"/>
                      <a:gd name="connsiteX4" fmla="*/ 1758950 w 13646157"/>
                      <a:gd name="connsiteY4" fmla="*/ 1263650 h 1543050"/>
                      <a:gd name="connsiteX5" fmla="*/ 2552700 w 13646157"/>
                      <a:gd name="connsiteY5" fmla="*/ 1289050 h 1543050"/>
                      <a:gd name="connsiteX6" fmla="*/ 2667000 w 13646157"/>
                      <a:gd name="connsiteY6" fmla="*/ 1308100 h 1543050"/>
                      <a:gd name="connsiteX7" fmla="*/ 2787650 w 13646157"/>
                      <a:gd name="connsiteY7" fmla="*/ 1320800 h 1543050"/>
                      <a:gd name="connsiteX8" fmla="*/ 3257550 w 13646157"/>
                      <a:gd name="connsiteY8" fmla="*/ 1371600 h 1543050"/>
                      <a:gd name="connsiteX9" fmla="*/ 3327400 w 13646157"/>
                      <a:gd name="connsiteY9" fmla="*/ 1416050 h 1543050"/>
                      <a:gd name="connsiteX10" fmla="*/ 3568700 w 13646157"/>
                      <a:gd name="connsiteY10" fmla="*/ 1504950 h 1543050"/>
                      <a:gd name="connsiteX11" fmla="*/ 3829050 w 13646157"/>
                      <a:gd name="connsiteY11" fmla="*/ 1543050 h 1543050"/>
                      <a:gd name="connsiteX12" fmla="*/ 3879850 w 13646157"/>
                      <a:gd name="connsiteY12" fmla="*/ 1524000 h 1543050"/>
                      <a:gd name="connsiteX13" fmla="*/ 4171950 w 13646157"/>
                      <a:gd name="connsiteY13" fmla="*/ 1454150 h 1543050"/>
                      <a:gd name="connsiteX14" fmla="*/ 4241800 w 13646157"/>
                      <a:gd name="connsiteY14" fmla="*/ 1435100 h 1543050"/>
                      <a:gd name="connsiteX15" fmla="*/ 4241800 w 13646157"/>
                      <a:gd name="connsiteY15" fmla="*/ 1435100 h 1543050"/>
                      <a:gd name="connsiteX16" fmla="*/ 4451350 w 13646157"/>
                      <a:gd name="connsiteY16" fmla="*/ 1365250 h 1543050"/>
                      <a:gd name="connsiteX17" fmla="*/ 4603750 w 13646157"/>
                      <a:gd name="connsiteY17" fmla="*/ 1327150 h 1543050"/>
                      <a:gd name="connsiteX18" fmla="*/ 4654550 w 13646157"/>
                      <a:gd name="connsiteY18" fmla="*/ 1301750 h 1543050"/>
                      <a:gd name="connsiteX19" fmla="*/ 4718050 w 13646157"/>
                      <a:gd name="connsiteY19" fmla="*/ 1295400 h 1543050"/>
                      <a:gd name="connsiteX20" fmla="*/ 4902200 w 13646157"/>
                      <a:gd name="connsiteY20" fmla="*/ 1282700 h 1543050"/>
                      <a:gd name="connsiteX21" fmla="*/ 5041900 w 13646157"/>
                      <a:gd name="connsiteY21" fmla="*/ 1276350 h 1543050"/>
                      <a:gd name="connsiteX22" fmla="*/ 5137150 w 13646157"/>
                      <a:gd name="connsiteY22" fmla="*/ 1270000 h 1543050"/>
                      <a:gd name="connsiteX23" fmla="*/ 5257800 w 13646157"/>
                      <a:gd name="connsiteY23" fmla="*/ 1263650 h 1543050"/>
                      <a:gd name="connsiteX24" fmla="*/ 5537200 w 13646157"/>
                      <a:gd name="connsiteY24" fmla="*/ 1181100 h 1543050"/>
                      <a:gd name="connsiteX25" fmla="*/ 5670550 w 13646157"/>
                      <a:gd name="connsiteY25" fmla="*/ 1123950 h 1543050"/>
                      <a:gd name="connsiteX26" fmla="*/ 5803900 w 13646157"/>
                      <a:gd name="connsiteY26" fmla="*/ 1104900 h 1543050"/>
                      <a:gd name="connsiteX27" fmla="*/ 5873750 w 13646157"/>
                      <a:gd name="connsiteY27" fmla="*/ 1104900 h 1543050"/>
                      <a:gd name="connsiteX28" fmla="*/ 5937250 w 13646157"/>
                      <a:gd name="connsiteY28" fmla="*/ 1130300 h 1543050"/>
                      <a:gd name="connsiteX29" fmla="*/ 5988050 w 13646157"/>
                      <a:gd name="connsiteY29" fmla="*/ 1136650 h 1543050"/>
                      <a:gd name="connsiteX30" fmla="*/ 6267450 w 13646157"/>
                      <a:gd name="connsiteY30" fmla="*/ 1187450 h 1543050"/>
                      <a:gd name="connsiteX31" fmla="*/ 6369050 w 13646157"/>
                      <a:gd name="connsiteY31" fmla="*/ 1187450 h 1543050"/>
                      <a:gd name="connsiteX32" fmla="*/ 6731000 w 13646157"/>
                      <a:gd name="connsiteY32" fmla="*/ 1206500 h 1543050"/>
                      <a:gd name="connsiteX33" fmla="*/ 7035800 w 13646157"/>
                      <a:gd name="connsiteY33" fmla="*/ 1257300 h 1543050"/>
                      <a:gd name="connsiteX34" fmla="*/ 7092950 w 13646157"/>
                      <a:gd name="connsiteY34" fmla="*/ 1225550 h 1543050"/>
                      <a:gd name="connsiteX35" fmla="*/ 7296150 w 13646157"/>
                      <a:gd name="connsiteY35" fmla="*/ 1136650 h 1543050"/>
                      <a:gd name="connsiteX36" fmla="*/ 7429500 w 13646157"/>
                      <a:gd name="connsiteY36" fmla="*/ 1085850 h 1543050"/>
                      <a:gd name="connsiteX37" fmla="*/ 7613650 w 13646157"/>
                      <a:gd name="connsiteY37" fmla="*/ 1060450 h 1543050"/>
                      <a:gd name="connsiteX38" fmla="*/ 7829550 w 13646157"/>
                      <a:gd name="connsiteY38" fmla="*/ 1009650 h 1543050"/>
                      <a:gd name="connsiteX39" fmla="*/ 8153400 w 13646157"/>
                      <a:gd name="connsiteY39" fmla="*/ 889000 h 1543050"/>
                      <a:gd name="connsiteX40" fmla="*/ 8210550 w 13646157"/>
                      <a:gd name="connsiteY40" fmla="*/ 876300 h 1543050"/>
                      <a:gd name="connsiteX41" fmla="*/ 8235950 w 13646157"/>
                      <a:gd name="connsiteY41" fmla="*/ 869950 h 1543050"/>
                      <a:gd name="connsiteX42" fmla="*/ 8362950 w 13646157"/>
                      <a:gd name="connsiteY42" fmla="*/ 889000 h 1543050"/>
                      <a:gd name="connsiteX43" fmla="*/ 8439150 w 13646157"/>
                      <a:gd name="connsiteY43" fmla="*/ 914400 h 1543050"/>
                      <a:gd name="connsiteX44" fmla="*/ 8470900 w 13646157"/>
                      <a:gd name="connsiteY44" fmla="*/ 939800 h 1543050"/>
                      <a:gd name="connsiteX45" fmla="*/ 8496300 w 13646157"/>
                      <a:gd name="connsiteY45" fmla="*/ 946150 h 1543050"/>
                      <a:gd name="connsiteX46" fmla="*/ 8940800 w 13646157"/>
                      <a:gd name="connsiteY46" fmla="*/ 990600 h 1543050"/>
                      <a:gd name="connsiteX47" fmla="*/ 9531350 w 13646157"/>
                      <a:gd name="connsiteY47" fmla="*/ 946150 h 1543050"/>
                      <a:gd name="connsiteX48" fmla="*/ 13646150 w 13646157"/>
                      <a:gd name="connsiteY48" fmla="*/ 723900 h 1543050"/>
                      <a:gd name="connsiteX49" fmla="*/ 13119101 w 13646157"/>
                      <a:gd name="connsiteY49" fmla="*/ 571500 h 1543050"/>
                      <a:gd name="connsiteX50" fmla="*/ 11931650 w 13646157"/>
                      <a:gd name="connsiteY50" fmla="*/ 133350 h 1543050"/>
                      <a:gd name="connsiteX51" fmla="*/ 11125200 w 13646157"/>
                      <a:gd name="connsiteY51" fmla="*/ 495300 h 1543050"/>
                      <a:gd name="connsiteX52" fmla="*/ 10775950 w 13646157"/>
                      <a:gd name="connsiteY52" fmla="*/ 546100 h 1543050"/>
                      <a:gd name="connsiteX53" fmla="*/ 10433050 w 13646157"/>
                      <a:gd name="connsiteY53" fmla="*/ 654050 h 1543050"/>
                      <a:gd name="connsiteX54" fmla="*/ 9886950 w 13646157"/>
                      <a:gd name="connsiteY54" fmla="*/ 685800 h 1543050"/>
                      <a:gd name="connsiteX55" fmla="*/ 7499350 w 13646157"/>
                      <a:gd name="connsiteY55" fmla="*/ 609600 h 1543050"/>
                      <a:gd name="connsiteX56" fmla="*/ 4889500 w 13646157"/>
                      <a:gd name="connsiteY56" fmla="*/ 590550 h 1543050"/>
                      <a:gd name="connsiteX57" fmla="*/ 3937000 w 13646157"/>
                      <a:gd name="connsiteY57" fmla="*/ 444500 h 1543050"/>
                      <a:gd name="connsiteX58" fmla="*/ 3175000 w 13646157"/>
                      <a:gd name="connsiteY58" fmla="*/ 533400 h 1543050"/>
                      <a:gd name="connsiteX59" fmla="*/ 1435100 w 13646157"/>
                      <a:gd name="connsiteY59" fmla="*/ 368300 h 1543050"/>
                      <a:gd name="connsiteX60" fmla="*/ 44450 w 13646157"/>
                      <a:gd name="connsiteY60" fmla="*/ 38100 h 1543050"/>
                      <a:gd name="connsiteX61" fmla="*/ 0 w 13646157"/>
                      <a:gd name="connsiteY61" fmla="*/ 0 h 1543050"/>
                      <a:gd name="connsiteX0" fmla="*/ 0 w 13728993"/>
                      <a:gd name="connsiteY0" fmla="*/ 15071 h 1558121"/>
                      <a:gd name="connsiteX1" fmla="*/ 19050 w 13728993"/>
                      <a:gd name="connsiteY1" fmla="*/ 865971 h 1558121"/>
                      <a:gd name="connsiteX2" fmla="*/ 514350 w 13728993"/>
                      <a:gd name="connsiteY2" fmla="*/ 1050121 h 1558121"/>
                      <a:gd name="connsiteX3" fmla="*/ 1028700 w 13728993"/>
                      <a:gd name="connsiteY3" fmla="*/ 1189821 h 1558121"/>
                      <a:gd name="connsiteX4" fmla="*/ 1758950 w 13728993"/>
                      <a:gd name="connsiteY4" fmla="*/ 1278721 h 1558121"/>
                      <a:gd name="connsiteX5" fmla="*/ 2552700 w 13728993"/>
                      <a:gd name="connsiteY5" fmla="*/ 1304121 h 1558121"/>
                      <a:gd name="connsiteX6" fmla="*/ 2667000 w 13728993"/>
                      <a:gd name="connsiteY6" fmla="*/ 1323171 h 1558121"/>
                      <a:gd name="connsiteX7" fmla="*/ 2787650 w 13728993"/>
                      <a:gd name="connsiteY7" fmla="*/ 1335871 h 1558121"/>
                      <a:gd name="connsiteX8" fmla="*/ 3257550 w 13728993"/>
                      <a:gd name="connsiteY8" fmla="*/ 1386671 h 1558121"/>
                      <a:gd name="connsiteX9" fmla="*/ 3327400 w 13728993"/>
                      <a:gd name="connsiteY9" fmla="*/ 1431121 h 1558121"/>
                      <a:gd name="connsiteX10" fmla="*/ 3568700 w 13728993"/>
                      <a:gd name="connsiteY10" fmla="*/ 1520021 h 1558121"/>
                      <a:gd name="connsiteX11" fmla="*/ 3829050 w 13728993"/>
                      <a:gd name="connsiteY11" fmla="*/ 1558121 h 1558121"/>
                      <a:gd name="connsiteX12" fmla="*/ 3879850 w 13728993"/>
                      <a:gd name="connsiteY12" fmla="*/ 1539071 h 1558121"/>
                      <a:gd name="connsiteX13" fmla="*/ 4171950 w 13728993"/>
                      <a:gd name="connsiteY13" fmla="*/ 1469221 h 1558121"/>
                      <a:gd name="connsiteX14" fmla="*/ 4241800 w 13728993"/>
                      <a:gd name="connsiteY14" fmla="*/ 1450171 h 1558121"/>
                      <a:gd name="connsiteX15" fmla="*/ 4241800 w 13728993"/>
                      <a:gd name="connsiteY15" fmla="*/ 1450171 h 1558121"/>
                      <a:gd name="connsiteX16" fmla="*/ 4451350 w 13728993"/>
                      <a:gd name="connsiteY16" fmla="*/ 1380321 h 1558121"/>
                      <a:gd name="connsiteX17" fmla="*/ 4603750 w 13728993"/>
                      <a:gd name="connsiteY17" fmla="*/ 1342221 h 1558121"/>
                      <a:gd name="connsiteX18" fmla="*/ 4654550 w 13728993"/>
                      <a:gd name="connsiteY18" fmla="*/ 1316821 h 1558121"/>
                      <a:gd name="connsiteX19" fmla="*/ 4718050 w 13728993"/>
                      <a:gd name="connsiteY19" fmla="*/ 1310471 h 1558121"/>
                      <a:gd name="connsiteX20" fmla="*/ 4902200 w 13728993"/>
                      <a:gd name="connsiteY20" fmla="*/ 1297771 h 1558121"/>
                      <a:gd name="connsiteX21" fmla="*/ 5041900 w 13728993"/>
                      <a:gd name="connsiteY21" fmla="*/ 1291421 h 1558121"/>
                      <a:gd name="connsiteX22" fmla="*/ 5137150 w 13728993"/>
                      <a:gd name="connsiteY22" fmla="*/ 1285071 h 1558121"/>
                      <a:gd name="connsiteX23" fmla="*/ 5257800 w 13728993"/>
                      <a:gd name="connsiteY23" fmla="*/ 1278721 h 1558121"/>
                      <a:gd name="connsiteX24" fmla="*/ 5537200 w 13728993"/>
                      <a:gd name="connsiteY24" fmla="*/ 1196171 h 1558121"/>
                      <a:gd name="connsiteX25" fmla="*/ 5670550 w 13728993"/>
                      <a:gd name="connsiteY25" fmla="*/ 1139021 h 1558121"/>
                      <a:gd name="connsiteX26" fmla="*/ 5803900 w 13728993"/>
                      <a:gd name="connsiteY26" fmla="*/ 1119971 h 1558121"/>
                      <a:gd name="connsiteX27" fmla="*/ 5873750 w 13728993"/>
                      <a:gd name="connsiteY27" fmla="*/ 1119971 h 1558121"/>
                      <a:gd name="connsiteX28" fmla="*/ 5937250 w 13728993"/>
                      <a:gd name="connsiteY28" fmla="*/ 1145371 h 1558121"/>
                      <a:gd name="connsiteX29" fmla="*/ 5988050 w 13728993"/>
                      <a:gd name="connsiteY29" fmla="*/ 1151721 h 1558121"/>
                      <a:gd name="connsiteX30" fmla="*/ 6267450 w 13728993"/>
                      <a:gd name="connsiteY30" fmla="*/ 1202521 h 1558121"/>
                      <a:gd name="connsiteX31" fmla="*/ 6369050 w 13728993"/>
                      <a:gd name="connsiteY31" fmla="*/ 1202521 h 1558121"/>
                      <a:gd name="connsiteX32" fmla="*/ 6731000 w 13728993"/>
                      <a:gd name="connsiteY32" fmla="*/ 1221571 h 1558121"/>
                      <a:gd name="connsiteX33" fmla="*/ 7035800 w 13728993"/>
                      <a:gd name="connsiteY33" fmla="*/ 1272371 h 1558121"/>
                      <a:gd name="connsiteX34" fmla="*/ 7092950 w 13728993"/>
                      <a:gd name="connsiteY34" fmla="*/ 1240621 h 1558121"/>
                      <a:gd name="connsiteX35" fmla="*/ 7296150 w 13728993"/>
                      <a:gd name="connsiteY35" fmla="*/ 1151721 h 1558121"/>
                      <a:gd name="connsiteX36" fmla="*/ 7429500 w 13728993"/>
                      <a:gd name="connsiteY36" fmla="*/ 1100921 h 1558121"/>
                      <a:gd name="connsiteX37" fmla="*/ 7613650 w 13728993"/>
                      <a:gd name="connsiteY37" fmla="*/ 1075521 h 1558121"/>
                      <a:gd name="connsiteX38" fmla="*/ 7829550 w 13728993"/>
                      <a:gd name="connsiteY38" fmla="*/ 1024721 h 1558121"/>
                      <a:gd name="connsiteX39" fmla="*/ 8153400 w 13728993"/>
                      <a:gd name="connsiteY39" fmla="*/ 904071 h 1558121"/>
                      <a:gd name="connsiteX40" fmla="*/ 8210550 w 13728993"/>
                      <a:gd name="connsiteY40" fmla="*/ 891371 h 1558121"/>
                      <a:gd name="connsiteX41" fmla="*/ 8235950 w 13728993"/>
                      <a:gd name="connsiteY41" fmla="*/ 885021 h 1558121"/>
                      <a:gd name="connsiteX42" fmla="*/ 8362950 w 13728993"/>
                      <a:gd name="connsiteY42" fmla="*/ 904071 h 1558121"/>
                      <a:gd name="connsiteX43" fmla="*/ 8439150 w 13728993"/>
                      <a:gd name="connsiteY43" fmla="*/ 929471 h 1558121"/>
                      <a:gd name="connsiteX44" fmla="*/ 8470900 w 13728993"/>
                      <a:gd name="connsiteY44" fmla="*/ 954871 h 1558121"/>
                      <a:gd name="connsiteX45" fmla="*/ 8496300 w 13728993"/>
                      <a:gd name="connsiteY45" fmla="*/ 961221 h 1558121"/>
                      <a:gd name="connsiteX46" fmla="*/ 8940800 w 13728993"/>
                      <a:gd name="connsiteY46" fmla="*/ 1005671 h 1558121"/>
                      <a:gd name="connsiteX47" fmla="*/ 9531350 w 13728993"/>
                      <a:gd name="connsiteY47" fmla="*/ 961221 h 1558121"/>
                      <a:gd name="connsiteX48" fmla="*/ 13646150 w 13728993"/>
                      <a:gd name="connsiteY48" fmla="*/ 738971 h 1558121"/>
                      <a:gd name="connsiteX49" fmla="*/ 12319001 w 13728993"/>
                      <a:gd name="connsiteY49" fmla="*/ 2371 h 1558121"/>
                      <a:gd name="connsiteX50" fmla="*/ 11931650 w 13728993"/>
                      <a:gd name="connsiteY50" fmla="*/ 148421 h 1558121"/>
                      <a:gd name="connsiteX51" fmla="*/ 11125200 w 13728993"/>
                      <a:gd name="connsiteY51" fmla="*/ 510371 h 1558121"/>
                      <a:gd name="connsiteX52" fmla="*/ 10775950 w 13728993"/>
                      <a:gd name="connsiteY52" fmla="*/ 561171 h 1558121"/>
                      <a:gd name="connsiteX53" fmla="*/ 10433050 w 13728993"/>
                      <a:gd name="connsiteY53" fmla="*/ 669121 h 1558121"/>
                      <a:gd name="connsiteX54" fmla="*/ 9886950 w 13728993"/>
                      <a:gd name="connsiteY54" fmla="*/ 700871 h 1558121"/>
                      <a:gd name="connsiteX55" fmla="*/ 7499350 w 13728993"/>
                      <a:gd name="connsiteY55" fmla="*/ 624671 h 1558121"/>
                      <a:gd name="connsiteX56" fmla="*/ 4889500 w 13728993"/>
                      <a:gd name="connsiteY56" fmla="*/ 605621 h 1558121"/>
                      <a:gd name="connsiteX57" fmla="*/ 3937000 w 13728993"/>
                      <a:gd name="connsiteY57" fmla="*/ 459571 h 1558121"/>
                      <a:gd name="connsiteX58" fmla="*/ 3175000 w 13728993"/>
                      <a:gd name="connsiteY58" fmla="*/ 548471 h 1558121"/>
                      <a:gd name="connsiteX59" fmla="*/ 1435100 w 13728993"/>
                      <a:gd name="connsiteY59" fmla="*/ 383371 h 1558121"/>
                      <a:gd name="connsiteX60" fmla="*/ 44450 w 13728993"/>
                      <a:gd name="connsiteY60" fmla="*/ 53171 h 1558121"/>
                      <a:gd name="connsiteX61" fmla="*/ 0 w 13728993"/>
                      <a:gd name="connsiteY61" fmla="*/ 15071 h 1558121"/>
                      <a:gd name="connsiteX0" fmla="*/ 0 w 13728993"/>
                      <a:gd name="connsiteY0" fmla="*/ 15071 h 1558121"/>
                      <a:gd name="connsiteX1" fmla="*/ 19050 w 13728993"/>
                      <a:gd name="connsiteY1" fmla="*/ 865971 h 1558121"/>
                      <a:gd name="connsiteX2" fmla="*/ 514350 w 13728993"/>
                      <a:gd name="connsiteY2" fmla="*/ 1050121 h 1558121"/>
                      <a:gd name="connsiteX3" fmla="*/ 1028700 w 13728993"/>
                      <a:gd name="connsiteY3" fmla="*/ 1189821 h 1558121"/>
                      <a:gd name="connsiteX4" fmla="*/ 1758950 w 13728993"/>
                      <a:gd name="connsiteY4" fmla="*/ 1278721 h 1558121"/>
                      <a:gd name="connsiteX5" fmla="*/ 2552700 w 13728993"/>
                      <a:gd name="connsiteY5" fmla="*/ 1304121 h 1558121"/>
                      <a:gd name="connsiteX6" fmla="*/ 2667000 w 13728993"/>
                      <a:gd name="connsiteY6" fmla="*/ 1323171 h 1558121"/>
                      <a:gd name="connsiteX7" fmla="*/ 2787650 w 13728993"/>
                      <a:gd name="connsiteY7" fmla="*/ 1335871 h 1558121"/>
                      <a:gd name="connsiteX8" fmla="*/ 3257550 w 13728993"/>
                      <a:gd name="connsiteY8" fmla="*/ 1386671 h 1558121"/>
                      <a:gd name="connsiteX9" fmla="*/ 3327400 w 13728993"/>
                      <a:gd name="connsiteY9" fmla="*/ 1431121 h 1558121"/>
                      <a:gd name="connsiteX10" fmla="*/ 3568700 w 13728993"/>
                      <a:gd name="connsiteY10" fmla="*/ 1520021 h 1558121"/>
                      <a:gd name="connsiteX11" fmla="*/ 3829050 w 13728993"/>
                      <a:gd name="connsiteY11" fmla="*/ 1558121 h 1558121"/>
                      <a:gd name="connsiteX12" fmla="*/ 3879850 w 13728993"/>
                      <a:gd name="connsiteY12" fmla="*/ 1539071 h 1558121"/>
                      <a:gd name="connsiteX13" fmla="*/ 4171950 w 13728993"/>
                      <a:gd name="connsiteY13" fmla="*/ 1469221 h 1558121"/>
                      <a:gd name="connsiteX14" fmla="*/ 4241800 w 13728993"/>
                      <a:gd name="connsiteY14" fmla="*/ 1450171 h 1558121"/>
                      <a:gd name="connsiteX15" fmla="*/ 4241800 w 13728993"/>
                      <a:gd name="connsiteY15" fmla="*/ 1450171 h 1558121"/>
                      <a:gd name="connsiteX16" fmla="*/ 4451350 w 13728993"/>
                      <a:gd name="connsiteY16" fmla="*/ 1380321 h 1558121"/>
                      <a:gd name="connsiteX17" fmla="*/ 4603750 w 13728993"/>
                      <a:gd name="connsiteY17" fmla="*/ 1342221 h 1558121"/>
                      <a:gd name="connsiteX18" fmla="*/ 4654550 w 13728993"/>
                      <a:gd name="connsiteY18" fmla="*/ 1316821 h 1558121"/>
                      <a:gd name="connsiteX19" fmla="*/ 4718050 w 13728993"/>
                      <a:gd name="connsiteY19" fmla="*/ 1310471 h 1558121"/>
                      <a:gd name="connsiteX20" fmla="*/ 4902200 w 13728993"/>
                      <a:gd name="connsiteY20" fmla="*/ 1297771 h 1558121"/>
                      <a:gd name="connsiteX21" fmla="*/ 5041900 w 13728993"/>
                      <a:gd name="connsiteY21" fmla="*/ 1291421 h 1558121"/>
                      <a:gd name="connsiteX22" fmla="*/ 5137150 w 13728993"/>
                      <a:gd name="connsiteY22" fmla="*/ 1285071 h 1558121"/>
                      <a:gd name="connsiteX23" fmla="*/ 5257800 w 13728993"/>
                      <a:gd name="connsiteY23" fmla="*/ 1278721 h 1558121"/>
                      <a:gd name="connsiteX24" fmla="*/ 5537200 w 13728993"/>
                      <a:gd name="connsiteY24" fmla="*/ 1196171 h 1558121"/>
                      <a:gd name="connsiteX25" fmla="*/ 5670550 w 13728993"/>
                      <a:gd name="connsiteY25" fmla="*/ 1139021 h 1558121"/>
                      <a:gd name="connsiteX26" fmla="*/ 5803900 w 13728993"/>
                      <a:gd name="connsiteY26" fmla="*/ 1119971 h 1558121"/>
                      <a:gd name="connsiteX27" fmla="*/ 5873750 w 13728993"/>
                      <a:gd name="connsiteY27" fmla="*/ 1119971 h 1558121"/>
                      <a:gd name="connsiteX28" fmla="*/ 5937250 w 13728993"/>
                      <a:gd name="connsiteY28" fmla="*/ 1145371 h 1558121"/>
                      <a:gd name="connsiteX29" fmla="*/ 5988050 w 13728993"/>
                      <a:gd name="connsiteY29" fmla="*/ 1151721 h 1558121"/>
                      <a:gd name="connsiteX30" fmla="*/ 6267450 w 13728993"/>
                      <a:gd name="connsiteY30" fmla="*/ 1202521 h 1558121"/>
                      <a:gd name="connsiteX31" fmla="*/ 6369050 w 13728993"/>
                      <a:gd name="connsiteY31" fmla="*/ 1202521 h 1558121"/>
                      <a:gd name="connsiteX32" fmla="*/ 6731000 w 13728993"/>
                      <a:gd name="connsiteY32" fmla="*/ 1221571 h 1558121"/>
                      <a:gd name="connsiteX33" fmla="*/ 7035800 w 13728993"/>
                      <a:gd name="connsiteY33" fmla="*/ 1272371 h 1558121"/>
                      <a:gd name="connsiteX34" fmla="*/ 7092950 w 13728993"/>
                      <a:gd name="connsiteY34" fmla="*/ 1240621 h 1558121"/>
                      <a:gd name="connsiteX35" fmla="*/ 7296150 w 13728993"/>
                      <a:gd name="connsiteY35" fmla="*/ 1151721 h 1558121"/>
                      <a:gd name="connsiteX36" fmla="*/ 7429500 w 13728993"/>
                      <a:gd name="connsiteY36" fmla="*/ 1100921 h 1558121"/>
                      <a:gd name="connsiteX37" fmla="*/ 7613650 w 13728993"/>
                      <a:gd name="connsiteY37" fmla="*/ 1075521 h 1558121"/>
                      <a:gd name="connsiteX38" fmla="*/ 7829550 w 13728993"/>
                      <a:gd name="connsiteY38" fmla="*/ 1024721 h 1558121"/>
                      <a:gd name="connsiteX39" fmla="*/ 8153400 w 13728993"/>
                      <a:gd name="connsiteY39" fmla="*/ 904071 h 1558121"/>
                      <a:gd name="connsiteX40" fmla="*/ 8210550 w 13728993"/>
                      <a:gd name="connsiteY40" fmla="*/ 891371 h 1558121"/>
                      <a:gd name="connsiteX41" fmla="*/ 8235950 w 13728993"/>
                      <a:gd name="connsiteY41" fmla="*/ 885021 h 1558121"/>
                      <a:gd name="connsiteX42" fmla="*/ 8362950 w 13728993"/>
                      <a:gd name="connsiteY42" fmla="*/ 904071 h 1558121"/>
                      <a:gd name="connsiteX43" fmla="*/ 8439150 w 13728993"/>
                      <a:gd name="connsiteY43" fmla="*/ 929471 h 1558121"/>
                      <a:gd name="connsiteX44" fmla="*/ 8470900 w 13728993"/>
                      <a:gd name="connsiteY44" fmla="*/ 954871 h 1558121"/>
                      <a:gd name="connsiteX45" fmla="*/ 9309100 w 13728993"/>
                      <a:gd name="connsiteY45" fmla="*/ 1285071 h 1558121"/>
                      <a:gd name="connsiteX46" fmla="*/ 8940800 w 13728993"/>
                      <a:gd name="connsiteY46" fmla="*/ 1005671 h 1558121"/>
                      <a:gd name="connsiteX47" fmla="*/ 9531350 w 13728993"/>
                      <a:gd name="connsiteY47" fmla="*/ 961221 h 1558121"/>
                      <a:gd name="connsiteX48" fmla="*/ 13646150 w 13728993"/>
                      <a:gd name="connsiteY48" fmla="*/ 738971 h 1558121"/>
                      <a:gd name="connsiteX49" fmla="*/ 12319001 w 13728993"/>
                      <a:gd name="connsiteY49" fmla="*/ 2371 h 1558121"/>
                      <a:gd name="connsiteX50" fmla="*/ 11931650 w 13728993"/>
                      <a:gd name="connsiteY50" fmla="*/ 148421 h 1558121"/>
                      <a:gd name="connsiteX51" fmla="*/ 11125200 w 13728993"/>
                      <a:gd name="connsiteY51" fmla="*/ 510371 h 1558121"/>
                      <a:gd name="connsiteX52" fmla="*/ 10775950 w 13728993"/>
                      <a:gd name="connsiteY52" fmla="*/ 561171 h 1558121"/>
                      <a:gd name="connsiteX53" fmla="*/ 10433050 w 13728993"/>
                      <a:gd name="connsiteY53" fmla="*/ 669121 h 1558121"/>
                      <a:gd name="connsiteX54" fmla="*/ 9886950 w 13728993"/>
                      <a:gd name="connsiteY54" fmla="*/ 700871 h 1558121"/>
                      <a:gd name="connsiteX55" fmla="*/ 7499350 w 13728993"/>
                      <a:gd name="connsiteY55" fmla="*/ 624671 h 1558121"/>
                      <a:gd name="connsiteX56" fmla="*/ 4889500 w 13728993"/>
                      <a:gd name="connsiteY56" fmla="*/ 605621 h 1558121"/>
                      <a:gd name="connsiteX57" fmla="*/ 3937000 w 13728993"/>
                      <a:gd name="connsiteY57" fmla="*/ 459571 h 1558121"/>
                      <a:gd name="connsiteX58" fmla="*/ 3175000 w 13728993"/>
                      <a:gd name="connsiteY58" fmla="*/ 548471 h 1558121"/>
                      <a:gd name="connsiteX59" fmla="*/ 1435100 w 13728993"/>
                      <a:gd name="connsiteY59" fmla="*/ 383371 h 1558121"/>
                      <a:gd name="connsiteX60" fmla="*/ 44450 w 13728993"/>
                      <a:gd name="connsiteY60" fmla="*/ 53171 h 1558121"/>
                      <a:gd name="connsiteX61" fmla="*/ 0 w 13728993"/>
                      <a:gd name="connsiteY61" fmla="*/ 15071 h 1558121"/>
                      <a:gd name="connsiteX0" fmla="*/ 0 w 13651922"/>
                      <a:gd name="connsiteY0" fmla="*/ 15071 h 1558121"/>
                      <a:gd name="connsiteX1" fmla="*/ 19050 w 13651922"/>
                      <a:gd name="connsiteY1" fmla="*/ 865971 h 1558121"/>
                      <a:gd name="connsiteX2" fmla="*/ 514350 w 13651922"/>
                      <a:gd name="connsiteY2" fmla="*/ 1050121 h 1558121"/>
                      <a:gd name="connsiteX3" fmla="*/ 1028700 w 13651922"/>
                      <a:gd name="connsiteY3" fmla="*/ 1189821 h 1558121"/>
                      <a:gd name="connsiteX4" fmla="*/ 1758950 w 13651922"/>
                      <a:gd name="connsiteY4" fmla="*/ 1278721 h 1558121"/>
                      <a:gd name="connsiteX5" fmla="*/ 2552700 w 13651922"/>
                      <a:gd name="connsiteY5" fmla="*/ 1304121 h 1558121"/>
                      <a:gd name="connsiteX6" fmla="*/ 2667000 w 13651922"/>
                      <a:gd name="connsiteY6" fmla="*/ 1323171 h 1558121"/>
                      <a:gd name="connsiteX7" fmla="*/ 2787650 w 13651922"/>
                      <a:gd name="connsiteY7" fmla="*/ 1335871 h 1558121"/>
                      <a:gd name="connsiteX8" fmla="*/ 3257550 w 13651922"/>
                      <a:gd name="connsiteY8" fmla="*/ 1386671 h 1558121"/>
                      <a:gd name="connsiteX9" fmla="*/ 3327400 w 13651922"/>
                      <a:gd name="connsiteY9" fmla="*/ 1431121 h 1558121"/>
                      <a:gd name="connsiteX10" fmla="*/ 3568700 w 13651922"/>
                      <a:gd name="connsiteY10" fmla="*/ 1520021 h 1558121"/>
                      <a:gd name="connsiteX11" fmla="*/ 3829050 w 13651922"/>
                      <a:gd name="connsiteY11" fmla="*/ 1558121 h 1558121"/>
                      <a:gd name="connsiteX12" fmla="*/ 3879850 w 13651922"/>
                      <a:gd name="connsiteY12" fmla="*/ 1539071 h 1558121"/>
                      <a:gd name="connsiteX13" fmla="*/ 4171950 w 13651922"/>
                      <a:gd name="connsiteY13" fmla="*/ 1469221 h 1558121"/>
                      <a:gd name="connsiteX14" fmla="*/ 4241800 w 13651922"/>
                      <a:gd name="connsiteY14" fmla="*/ 1450171 h 1558121"/>
                      <a:gd name="connsiteX15" fmla="*/ 4241800 w 13651922"/>
                      <a:gd name="connsiteY15" fmla="*/ 1450171 h 1558121"/>
                      <a:gd name="connsiteX16" fmla="*/ 4451350 w 13651922"/>
                      <a:gd name="connsiteY16" fmla="*/ 1380321 h 1558121"/>
                      <a:gd name="connsiteX17" fmla="*/ 4603750 w 13651922"/>
                      <a:gd name="connsiteY17" fmla="*/ 1342221 h 1558121"/>
                      <a:gd name="connsiteX18" fmla="*/ 4654550 w 13651922"/>
                      <a:gd name="connsiteY18" fmla="*/ 1316821 h 1558121"/>
                      <a:gd name="connsiteX19" fmla="*/ 4718050 w 13651922"/>
                      <a:gd name="connsiteY19" fmla="*/ 1310471 h 1558121"/>
                      <a:gd name="connsiteX20" fmla="*/ 4902200 w 13651922"/>
                      <a:gd name="connsiteY20" fmla="*/ 1297771 h 1558121"/>
                      <a:gd name="connsiteX21" fmla="*/ 5041900 w 13651922"/>
                      <a:gd name="connsiteY21" fmla="*/ 1291421 h 1558121"/>
                      <a:gd name="connsiteX22" fmla="*/ 5137150 w 13651922"/>
                      <a:gd name="connsiteY22" fmla="*/ 1285071 h 1558121"/>
                      <a:gd name="connsiteX23" fmla="*/ 5257800 w 13651922"/>
                      <a:gd name="connsiteY23" fmla="*/ 1278721 h 1558121"/>
                      <a:gd name="connsiteX24" fmla="*/ 5537200 w 13651922"/>
                      <a:gd name="connsiteY24" fmla="*/ 1196171 h 1558121"/>
                      <a:gd name="connsiteX25" fmla="*/ 5670550 w 13651922"/>
                      <a:gd name="connsiteY25" fmla="*/ 1139021 h 1558121"/>
                      <a:gd name="connsiteX26" fmla="*/ 5803900 w 13651922"/>
                      <a:gd name="connsiteY26" fmla="*/ 1119971 h 1558121"/>
                      <a:gd name="connsiteX27" fmla="*/ 5873750 w 13651922"/>
                      <a:gd name="connsiteY27" fmla="*/ 1119971 h 1558121"/>
                      <a:gd name="connsiteX28" fmla="*/ 5937250 w 13651922"/>
                      <a:gd name="connsiteY28" fmla="*/ 1145371 h 1558121"/>
                      <a:gd name="connsiteX29" fmla="*/ 5988050 w 13651922"/>
                      <a:gd name="connsiteY29" fmla="*/ 1151721 h 1558121"/>
                      <a:gd name="connsiteX30" fmla="*/ 6267450 w 13651922"/>
                      <a:gd name="connsiteY30" fmla="*/ 1202521 h 1558121"/>
                      <a:gd name="connsiteX31" fmla="*/ 6369050 w 13651922"/>
                      <a:gd name="connsiteY31" fmla="*/ 1202521 h 1558121"/>
                      <a:gd name="connsiteX32" fmla="*/ 6731000 w 13651922"/>
                      <a:gd name="connsiteY32" fmla="*/ 1221571 h 1558121"/>
                      <a:gd name="connsiteX33" fmla="*/ 7035800 w 13651922"/>
                      <a:gd name="connsiteY33" fmla="*/ 1272371 h 1558121"/>
                      <a:gd name="connsiteX34" fmla="*/ 7092950 w 13651922"/>
                      <a:gd name="connsiteY34" fmla="*/ 1240621 h 1558121"/>
                      <a:gd name="connsiteX35" fmla="*/ 7296150 w 13651922"/>
                      <a:gd name="connsiteY35" fmla="*/ 1151721 h 1558121"/>
                      <a:gd name="connsiteX36" fmla="*/ 7429500 w 13651922"/>
                      <a:gd name="connsiteY36" fmla="*/ 1100921 h 1558121"/>
                      <a:gd name="connsiteX37" fmla="*/ 7613650 w 13651922"/>
                      <a:gd name="connsiteY37" fmla="*/ 1075521 h 1558121"/>
                      <a:gd name="connsiteX38" fmla="*/ 7829550 w 13651922"/>
                      <a:gd name="connsiteY38" fmla="*/ 1024721 h 1558121"/>
                      <a:gd name="connsiteX39" fmla="*/ 8153400 w 13651922"/>
                      <a:gd name="connsiteY39" fmla="*/ 904071 h 1558121"/>
                      <a:gd name="connsiteX40" fmla="*/ 8210550 w 13651922"/>
                      <a:gd name="connsiteY40" fmla="*/ 891371 h 1558121"/>
                      <a:gd name="connsiteX41" fmla="*/ 8235950 w 13651922"/>
                      <a:gd name="connsiteY41" fmla="*/ 885021 h 1558121"/>
                      <a:gd name="connsiteX42" fmla="*/ 8362950 w 13651922"/>
                      <a:gd name="connsiteY42" fmla="*/ 904071 h 1558121"/>
                      <a:gd name="connsiteX43" fmla="*/ 8439150 w 13651922"/>
                      <a:gd name="connsiteY43" fmla="*/ 929471 h 1558121"/>
                      <a:gd name="connsiteX44" fmla="*/ 8470900 w 13651922"/>
                      <a:gd name="connsiteY44" fmla="*/ 954871 h 1558121"/>
                      <a:gd name="connsiteX45" fmla="*/ 9309100 w 13651922"/>
                      <a:gd name="connsiteY45" fmla="*/ 1285071 h 1558121"/>
                      <a:gd name="connsiteX46" fmla="*/ 8940800 w 13651922"/>
                      <a:gd name="connsiteY46" fmla="*/ 1005671 h 1558121"/>
                      <a:gd name="connsiteX47" fmla="*/ 11709400 w 13651922"/>
                      <a:gd name="connsiteY47" fmla="*/ 1310471 h 1558121"/>
                      <a:gd name="connsiteX48" fmla="*/ 13646150 w 13651922"/>
                      <a:gd name="connsiteY48" fmla="*/ 738971 h 1558121"/>
                      <a:gd name="connsiteX49" fmla="*/ 12319001 w 13651922"/>
                      <a:gd name="connsiteY49" fmla="*/ 2371 h 1558121"/>
                      <a:gd name="connsiteX50" fmla="*/ 11931650 w 13651922"/>
                      <a:gd name="connsiteY50" fmla="*/ 148421 h 1558121"/>
                      <a:gd name="connsiteX51" fmla="*/ 11125200 w 13651922"/>
                      <a:gd name="connsiteY51" fmla="*/ 510371 h 1558121"/>
                      <a:gd name="connsiteX52" fmla="*/ 10775950 w 13651922"/>
                      <a:gd name="connsiteY52" fmla="*/ 561171 h 1558121"/>
                      <a:gd name="connsiteX53" fmla="*/ 10433050 w 13651922"/>
                      <a:gd name="connsiteY53" fmla="*/ 669121 h 1558121"/>
                      <a:gd name="connsiteX54" fmla="*/ 9886950 w 13651922"/>
                      <a:gd name="connsiteY54" fmla="*/ 700871 h 1558121"/>
                      <a:gd name="connsiteX55" fmla="*/ 7499350 w 13651922"/>
                      <a:gd name="connsiteY55" fmla="*/ 624671 h 1558121"/>
                      <a:gd name="connsiteX56" fmla="*/ 4889500 w 13651922"/>
                      <a:gd name="connsiteY56" fmla="*/ 605621 h 1558121"/>
                      <a:gd name="connsiteX57" fmla="*/ 3937000 w 13651922"/>
                      <a:gd name="connsiteY57" fmla="*/ 459571 h 1558121"/>
                      <a:gd name="connsiteX58" fmla="*/ 3175000 w 13651922"/>
                      <a:gd name="connsiteY58" fmla="*/ 548471 h 1558121"/>
                      <a:gd name="connsiteX59" fmla="*/ 1435100 w 13651922"/>
                      <a:gd name="connsiteY59" fmla="*/ 383371 h 1558121"/>
                      <a:gd name="connsiteX60" fmla="*/ 44450 w 13651922"/>
                      <a:gd name="connsiteY60" fmla="*/ 53171 h 1558121"/>
                      <a:gd name="connsiteX61" fmla="*/ 0 w 13651922"/>
                      <a:gd name="connsiteY61" fmla="*/ 15071 h 1558121"/>
                      <a:gd name="connsiteX0" fmla="*/ 0 w 13651922"/>
                      <a:gd name="connsiteY0" fmla="*/ 15071 h 1558121"/>
                      <a:gd name="connsiteX1" fmla="*/ 19050 w 13651922"/>
                      <a:gd name="connsiteY1" fmla="*/ 865971 h 1558121"/>
                      <a:gd name="connsiteX2" fmla="*/ 514350 w 13651922"/>
                      <a:gd name="connsiteY2" fmla="*/ 1050121 h 1558121"/>
                      <a:gd name="connsiteX3" fmla="*/ 1028700 w 13651922"/>
                      <a:gd name="connsiteY3" fmla="*/ 1189821 h 1558121"/>
                      <a:gd name="connsiteX4" fmla="*/ 1758950 w 13651922"/>
                      <a:gd name="connsiteY4" fmla="*/ 1278721 h 1558121"/>
                      <a:gd name="connsiteX5" fmla="*/ 2552700 w 13651922"/>
                      <a:gd name="connsiteY5" fmla="*/ 1304121 h 1558121"/>
                      <a:gd name="connsiteX6" fmla="*/ 2667000 w 13651922"/>
                      <a:gd name="connsiteY6" fmla="*/ 1323171 h 1558121"/>
                      <a:gd name="connsiteX7" fmla="*/ 2787650 w 13651922"/>
                      <a:gd name="connsiteY7" fmla="*/ 1335871 h 1558121"/>
                      <a:gd name="connsiteX8" fmla="*/ 3257550 w 13651922"/>
                      <a:gd name="connsiteY8" fmla="*/ 1386671 h 1558121"/>
                      <a:gd name="connsiteX9" fmla="*/ 3327400 w 13651922"/>
                      <a:gd name="connsiteY9" fmla="*/ 1431121 h 1558121"/>
                      <a:gd name="connsiteX10" fmla="*/ 3568700 w 13651922"/>
                      <a:gd name="connsiteY10" fmla="*/ 1520021 h 1558121"/>
                      <a:gd name="connsiteX11" fmla="*/ 3829050 w 13651922"/>
                      <a:gd name="connsiteY11" fmla="*/ 1558121 h 1558121"/>
                      <a:gd name="connsiteX12" fmla="*/ 3879850 w 13651922"/>
                      <a:gd name="connsiteY12" fmla="*/ 1539071 h 1558121"/>
                      <a:gd name="connsiteX13" fmla="*/ 4171950 w 13651922"/>
                      <a:gd name="connsiteY13" fmla="*/ 1469221 h 1558121"/>
                      <a:gd name="connsiteX14" fmla="*/ 4241800 w 13651922"/>
                      <a:gd name="connsiteY14" fmla="*/ 1450171 h 1558121"/>
                      <a:gd name="connsiteX15" fmla="*/ 4241800 w 13651922"/>
                      <a:gd name="connsiteY15" fmla="*/ 1450171 h 1558121"/>
                      <a:gd name="connsiteX16" fmla="*/ 4451350 w 13651922"/>
                      <a:gd name="connsiteY16" fmla="*/ 1380321 h 1558121"/>
                      <a:gd name="connsiteX17" fmla="*/ 4603750 w 13651922"/>
                      <a:gd name="connsiteY17" fmla="*/ 1342221 h 1558121"/>
                      <a:gd name="connsiteX18" fmla="*/ 4654550 w 13651922"/>
                      <a:gd name="connsiteY18" fmla="*/ 1316821 h 1558121"/>
                      <a:gd name="connsiteX19" fmla="*/ 4718050 w 13651922"/>
                      <a:gd name="connsiteY19" fmla="*/ 1310471 h 1558121"/>
                      <a:gd name="connsiteX20" fmla="*/ 4902200 w 13651922"/>
                      <a:gd name="connsiteY20" fmla="*/ 1297771 h 1558121"/>
                      <a:gd name="connsiteX21" fmla="*/ 5041900 w 13651922"/>
                      <a:gd name="connsiteY21" fmla="*/ 1291421 h 1558121"/>
                      <a:gd name="connsiteX22" fmla="*/ 5137150 w 13651922"/>
                      <a:gd name="connsiteY22" fmla="*/ 1285071 h 1558121"/>
                      <a:gd name="connsiteX23" fmla="*/ 5257800 w 13651922"/>
                      <a:gd name="connsiteY23" fmla="*/ 1278721 h 1558121"/>
                      <a:gd name="connsiteX24" fmla="*/ 5537200 w 13651922"/>
                      <a:gd name="connsiteY24" fmla="*/ 1196171 h 1558121"/>
                      <a:gd name="connsiteX25" fmla="*/ 5670550 w 13651922"/>
                      <a:gd name="connsiteY25" fmla="*/ 1139021 h 1558121"/>
                      <a:gd name="connsiteX26" fmla="*/ 5803900 w 13651922"/>
                      <a:gd name="connsiteY26" fmla="*/ 1119971 h 1558121"/>
                      <a:gd name="connsiteX27" fmla="*/ 5873750 w 13651922"/>
                      <a:gd name="connsiteY27" fmla="*/ 1119971 h 1558121"/>
                      <a:gd name="connsiteX28" fmla="*/ 5937250 w 13651922"/>
                      <a:gd name="connsiteY28" fmla="*/ 1145371 h 1558121"/>
                      <a:gd name="connsiteX29" fmla="*/ 5988050 w 13651922"/>
                      <a:gd name="connsiteY29" fmla="*/ 1151721 h 1558121"/>
                      <a:gd name="connsiteX30" fmla="*/ 6267450 w 13651922"/>
                      <a:gd name="connsiteY30" fmla="*/ 1202521 h 1558121"/>
                      <a:gd name="connsiteX31" fmla="*/ 6369050 w 13651922"/>
                      <a:gd name="connsiteY31" fmla="*/ 1202521 h 1558121"/>
                      <a:gd name="connsiteX32" fmla="*/ 6731000 w 13651922"/>
                      <a:gd name="connsiteY32" fmla="*/ 1221571 h 1558121"/>
                      <a:gd name="connsiteX33" fmla="*/ 7035800 w 13651922"/>
                      <a:gd name="connsiteY33" fmla="*/ 1272371 h 1558121"/>
                      <a:gd name="connsiteX34" fmla="*/ 7092950 w 13651922"/>
                      <a:gd name="connsiteY34" fmla="*/ 1240621 h 1558121"/>
                      <a:gd name="connsiteX35" fmla="*/ 7296150 w 13651922"/>
                      <a:gd name="connsiteY35" fmla="*/ 1151721 h 1558121"/>
                      <a:gd name="connsiteX36" fmla="*/ 7429500 w 13651922"/>
                      <a:gd name="connsiteY36" fmla="*/ 1100921 h 1558121"/>
                      <a:gd name="connsiteX37" fmla="*/ 7613650 w 13651922"/>
                      <a:gd name="connsiteY37" fmla="*/ 1075521 h 1558121"/>
                      <a:gd name="connsiteX38" fmla="*/ 7829550 w 13651922"/>
                      <a:gd name="connsiteY38" fmla="*/ 1024721 h 1558121"/>
                      <a:gd name="connsiteX39" fmla="*/ 8153400 w 13651922"/>
                      <a:gd name="connsiteY39" fmla="*/ 904071 h 1558121"/>
                      <a:gd name="connsiteX40" fmla="*/ 8210550 w 13651922"/>
                      <a:gd name="connsiteY40" fmla="*/ 891371 h 1558121"/>
                      <a:gd name="connsiteX41" fmla="*/ 8235950 w 13651922"/>
                      <a:gd name="connsiteY41" fmla="*/ 885021 h 1558121"/>
                      <a:gd name="connsiteX42" fmla="*/ 8362950 w 13651922"/>
                      <a:gd name="connsiteY42" fmla="*/ 904071 h 1558121"/>
                      <a:gd name="connsiteX43" fmla="*/ 8439150 w 13651922"/>
                      <a:gd name="connsiteY43" fmla="*/ 929471 h 1558121"/>
                      <a:gd name="connsiteX44" fmla="*/ 8470900 w 13651922"/>
                      <a:gd name="connsiteY44" fmla="*/ 954871 h 1558121"/>
                      <a:gd name="connsiteX45" fmla="*/ 9309100 w 13651922"/>
                      <a:gd name="connsiteY45" fmla="*/ 1285071 h 1558121"/>
                      <a:gd name="connsiteX46" fmla="*/ 8940800 w 13651922"/>
                      <a:gd name="connsiteY46" fmla="*/ 1005671 h 1558121"/>
                      <a:gd name="connsiteX47" fmla="*/ 11709400 w 13651922"/>
                      <a:gd name="connsiteY47" fmla="*/ 1310471 h 1558121"/>
                      <a:gd name="connsiteX48" fmla="*/ 13646150 w 13651922"/>
                      <a:gd name="connsiteY48" fmla="*/ 738971 h 1558121"/>
                      <a:gd name="connsiteX49" fmla="*/ 12319001 w 13651922"/>
                      <a:gd name="connsiteY49" fmla="*/ 2371 h 1558121"/>
                      <a:gd name="connsiteX50" fmla="*/ 11931650 w 13651922"/>
                      <a:gd name="connsiteY50" fmla="*/ 148421 h 1558121"/>
                      <a:gd name="connsiteX51" fmla="*/ 11125200 w 13651922"/>
                      <a:gd name="connsiteY51" fmla="*/ 510371 h 1558121"/>
                      <a:gd name="connsiteX52" fmla="*/ 10775950 w 13651922"/>
                      <a:gd name="connsiteY52" fmla="*/ 561171 h 1558121"/>
                      <a:gd name="connsiteX53" fmla="*/ 10433050 w 13651922"/>
                      <a:gd name="connsiteY53" fmla="*/ 669121 h 1558121"/>
                      <a:gd name="connsiteX54" fmla="*/ 9886950 w 13651922"/>
                      <a:gd name="connsiteY54" fmla="*/ 700871 h 1558121"/>
                      <a:gd name="connsiteX55" fmla="*/ 7499350 w 13651922"/>
                      <a:gd name="connsiteY55" fmla="*/ 624671 h 1558121"/>
                      <a:gd name="connsiteX56" fmla="*/ 4889500 w 13651922"/>
                      <a:gd name="connsiteY56" fmla="*/ 605621 h 1558121"/>
                      <a:gd name="connsiteX57" fmla="*/ 3937000 w 13651922"/>
                      <a:gd name="connsiteY57" fmla="*/ 459571 h 1558121"/>
                      <a:gd name="connsiteX58" fmla="*/ 3175000 w 13651922"/>
                      <a:gd name="connsiteY58" fmla="*/ 548471 h 1558121"/>
                      <a:gd name="connsiteX59" fmla="*/ 1435100 w 13651922"/>
                      <a:gd name="connsiteY59" fmla="*/ 383371 h 1558121"/>
                      <a:gd name="connsiteX60" fmla="*/ 44450 w 13651922"/>
                      <a:gd name="connsiteY60" fmla="*/ 53171 h 1558121"/>
                      <a:gd name="connsiteX61" fmla="*/ 0 w 13651922"/>
                      <a:gd name="connsiteY61" fmla="*/ 15071 h 1558121"/>
                      <a:gd name="connsiteX0" fmla="*/ 0 w 13651922"/>
                      <a:gd name="connsiteY0" fmla="*/ 15071 h 1558121"/>
                      <a:gd name="connsiteX1" fmla="*/ 19050 w 13651922"/>
                      <a:gd name="connsiteY1" fmla="*/ 865971 h 1558121"/>
                      <a:gd name="connsiteX2" fmla="*/ 514350 w 13651922"/>
                      <a:gd name="connsiteY2" fmla="*/ 1050121 h 1558121"/>
                      <a:gd name="connsiteX3" fmla="*/ 1028700 w 13651922"/>
                      <a:gd name="connsiteY3" fmla="*/ 1189821 h 1558121"/>
                      <a:gd name="connsiteX4" fmla="*/ 1758950 w 13651922"/>
                      <a:gd name="connsiteY4" fmla="*/ 1278721 h 1558121"/>
                      <a:gd name="connsiteX5" fmla="*/ 2552700 w 13651922"/>
                      <a:gd name="connsiteY5" fmla="*/ 1304121 h 1558121"/>
                      <a:gd name="connsiteX6" fmla="*/ 2667000 w 13651922"/>
                      <a:gd name="connsiteY6" fmla="*/ 1323171 h 1558121"/>
                      <a:gd name="connsiteX7" fmla="*/ 2787650 w 13651922"/>
                      <a:gd name="connsiteY7" fmla="*/ 1335871 h 1558121"/>
                      <a:gd name="connsiteX8" fmla="*/ 3257550 w 13651922"/>
                      <a:gd name="connsiteY8" fmla="*/ 1386671 h 1558121"/>
                      <a:gd name="connsiteX9" fmla="*/ 3327400 w 13651922"/>
                      <a:gd name="connsiteY9" fmla="*/ 1431121 h 1558121"/>
                      <a:gd name="connsiteX10" fmla="*/ 3568700 w 13651922"/>
                      <a:gd name="connsiteY10" fmla="*/ 1520021 h 1558121"/>
                      <a:gd name="connsiteX11" fmla="*/ 3829050 w 13651922"/>
                      <a:gd name="connsiteY11" fmla="*/ 1558121 h 1558121"/>
                      <a:gd name="connsiteX12" fmla="*/ 3879850 w 13651922"/>
                      <a:gd name="connsiteY12" fmla="*/ 1539071 h 1558121"/>
                      <a:gd name="connsiteX13" fmla="*/ 4171950 w 13651922"/>
                      <a:gd name="connsiteY13" fmla="*/ 1469221 h 1558121"/>
                      <a:gd name="connsiteX14" fmla="*/ 4241800 w 13651922"/>
                      <a:gd name="connsiteY14" fmla="*/ 1450171 h 1558121"/>
                      <a:gd name="connsiteX15" fmla="*/ 4241800 w 13651922"/>
                      <a:gd name="connsiteY15" fmla="*/ 1450171 h 1558121"/>
                      <a:gd name="connsiteX16" fmla="*/ 4451350 w 13651922"/>
                      <a:gd name="connsiteY16" fmla="*/ 1380321 h 1558121"/>
                      <a:gd name="connsiteX17" fmla="*/ 4603750 w 13651922"/>
                      <a:gd name="connsiteY17" fmla="*/ 1342221 h 1558121"/>
                      <a:gd name="connsiteX18" fmla="*/ 4654550 w 13651922"/>
                      <a:gd name="connsiteY18" fmla="*/ 1316821 h 1558121"/>
                      <a:gd name="connsiteX19" fmla="*/ 4718050 w 13651922"/>
                      <a:gd name="connsiteY19" fmla="*/ 1310471 h 1558121"/>
                      <a:gd name="connsiteX20" fmla="*/ 4902200 w 13651922"/>
                      <a:gd name="connsiteY20" fmla="*/ 1297771 h 1558121"/>
                      <a:gd name="connsiteX21" fmla="*/ 5041900 w 13651922"/>
                      <a:gd name="connsiteY21" fmla="*/ 1291421 h 1558121"/>
                      <a:gd name="connsiteX22" fmla="*/ 5137150 w 13651922"/>
                      <a:gd name="connsiteY22" fmla="*/ 1285071 h 1558121"/>
                      <a:gd name="connsiteX23" fmla="*/ 5257800 w 13651922"/>
                      <a:gd name="connsiteY23" fmla="*/ 1278721 h 1558121"/>
                      <a:gd name="connsiteX24" fmla="*/ 5537200 w 13651922"/>
                      <a:gd name="connsiteY24" fmla="*/ 1196171 h 1558121"/>
                      <a:gd name="connsiteX25" fmla="*/ 5670550 w 13651922"/>
                      <a:gd name="connsiteY25" fmla="*/ 1139021 h 1558121"/>
                      <a:gd name="connsiteX26" fmla="*/ 5803900 w 13651922"/>
                      <a:gd name="connsiteY26" fmla="*/ 1119971 h 1558121"/>
                      <a:gd name="connsiteX27" fmla="*/ 5873750 w 13651922"/>
                      <a:gd name="connsiteY27" fmla="*/ 1119971 h 1558121"/>
                      <a:gd name="connsiteX28" fmla="*/ 5937250 w 13651922"/>
                      <a:gd name="connsiteY28" fmla="*/ 1145371 h 1558121"/>
                      <a:gd name="connsiteX29" fmla="*/ 5988050 w 13651922"/>
                      <a:gd name="connsiteY29" fmla="*/ 1151721 h 1558121"/>
                      <a:gd name="connsiteX30" fmla="*/ 6267450 w 13651922"/>
                      <a:gd name="connsiteY30" fmla="*/ 1202521 h 1558121"/>
                      <a:gd name="connsiteX31" fmla="*/ 6369050 w 13651922"/>
                      <a:gd name="connsiteY31" fmla="*/ 1202521 h 1558121"/>
                      <a:gd name="connsiteX32" fmla="*/ 6731000 w 13651922"/>
                      <a:gd name="connsiteY32" fmla="*/ 1221571 h 1558121"/>
                      <a:gd name="connsiteX33" fmla="*/ 7035800 w 13651922"/>
                      <a:gd name="connsiteY33" fmla="*/ 1272371 h 1558121"/>
                      <a:gd name="connsiteX34" fmla="*/ 7092950 w 13651922"/>
                      <a:gd name="connsiteY34" fmla="*/ 1240621 h 1558121"/>
                      <a:gd name="connsiteX35" fmla="*/ 7296150 w 13651922"/>
                      <a:gd name="connsiteY35" fmla="*/ 1151721 h 1558121"/>
                      <a:gd name="connsiteX36" fmla="*/ 7429500 w 13651922"/>
                      <a:gd name="connsiteY36" fmla="*/ 1100921 h 1558121"/>
                      <a:gd name="connsiteX37" fmla="*/ 7613650 w 13651922"/>
                      <a:gd name="connsiteY37" fmla="*/ 1075521 h 1558121"/>
                      <a:gd name="connsiteX38" fmla="*/ 7829550 w 13651922"/>
                      <a:gd name="connsiteY38" fmla="*/ 1024721 h 1558121"/>
                      <a:gd name="connsiteX39" fmla="*/ 8153400 w 13651922"/>
                      <a:gd name="connsiteY39" fmla="*/ 904071 h 1558121"/>
                      <a:gd name="connsiteX40" fmla="*/ 8210550 w 13651922"/>
                      <a:gd name="connsiteY40" fmla="*/ 891371 h 1558121"/>
                      <a:gd name="connsiteX41" fmla="*/ 8235950 w 13651922"/>
                      <a:gd name="connsiteY41" fmla="*/ 885021 h 1558121"/>
                      <a:gd name="connsiteX42" fmla="*/ 8362950 w 13651922"/>
                      <a:gd name="connsiteY42" fmla="*/ 904071 h 1558121"/>
                      <a:gd name="connsiteX43" fmla="*/ 8439150 w 13651922"/>
                      <a:gd name="connsiteY43" fmla="*/ 929471 h 1558121"/>
                      <a:gd name="connsiteX44" fmla="*/ 8470900 w 13651922"/>
                      <a:gd name="connsiteY44" fmla="*/ 954871 h 1558121"/>
                      <a:gd name="connsiteX45" fmla="*/ 9309100 w 13651922"/>
                      <a:gd name="connsiteY45" fmla="*/ 1285071 h 1558121"/>
                      <a:gd name="connsiteX46" fmla="*/ 8940800 w 13651922"/>
                      <a:gd name="connsiteY46" fmla="*/ 1005671 h 1558121"/>
                      <a:gd name="connsiteX47" fmla="*/ 11709400 w 13651922"/>
                      <a:gd name="connsiteY47" fmla="*/ 1310471 h 1558121"/>
                      <a:gd name="connsiteX48" fmla="*/ 13646150 w 13651922"/>
                      <a:gd name="connsiteY48" fmla="*/ 738971 h 1558121"/>
                      <a:gd name="connsiteX49" fmla="*/ 12319001 w 13651922"/>
                      <a:gd name="connsiteY49" fmla="*/ 2371 h 1558121"/>
                      <a:gd name="connsiteX50" fmla="*/ 11931650 w 13651922"/>
                      <a:gd name="connsiteY50" fmla="*/ 148421 h 1558121"/>
                      <a:gd name="connsiteX51" fmla="*/ 11125200 w 13651922"/>
                      <a:gd name="connsiteY51" fmla="*/ 510371 h 1558121"/>
                      <a:gd name="connsiteX52" fmla="*/ 10775950 w 13651922"/>
                      <a:gd name="connsiteY52" fmla="*/ 561171 h 1558121"/>
                      <a:gd name="connsiteX53" fmla="*/ 10433050 w 13651922"/>
                      <a:gd name="connsiteY53" fmla="*/ 669121 h 1558121"/>
                      <a:gd name="connsiteX54" fmla="*/ 9886950 w 13651922"/>
                      <a:gd name="connsiteY54" fmla="*/ 700871 h 1558121"/>
                      <a:gd name="connsiteX55" fmla="*/ 7499350 w 13651922"/>
                      <a:gd name="connsiteY55" fmla="*/ 624671 h 1558121"/>
                      <a:gd name="connsiteX56" fmla="*/ 4889500 w 13651922"/>
                      <a:gd name="connsiteY56" fmla="*/ 605621 h 1558121"/>
                      <a:gd name="connsiteX57" fmla="*/ 3937000 w 13651922"/>
                      <a:gd name="connsiteY57" fmla="*/ 459571 h 1558121"/>
                      <a:gd name="connsiteX58" fmla="*/ 3175000 w 13651922"/>
                      <a:gd name="connsiteY58" fmla="*/ 548471 h 1558121"/>
                      <a:gd name="connsiteX59" fmla="*/ 1435100 w 13651922"/>
                      <a:gd name="connsiteY59" fmla="*/ 383371 h 1558121"/>
                      <a:gd name="connsiteX60" fmla="*/ 44450 w 13651922"/>
                      <a:gd name="connsiteY60" fmla="*/ 53171 h 1558121"/>
                      <a:gd name="connsiteX61" fmla="*/ 0 w 13651922"/>
                      <a:gd name="connsiteY61" fmla="*/ 15071 h 1558121"/>
                      <a:gd name="connsiteX0" fmla="*/ 0 w 13649504"/>
                      <a:gd name="connsiteY0" fmla="*/ 15071 h 1558121"/>
                      <a:gd name="connsiteX1" fmla="*/ 19050 w 13649504"/>
                      <a:gd name="connsiteY1" fmla="*/ 865971 h 1558121"/>
                      <a:gd name="connsiteX2" fmla="*/ 514350 w 13649504"/>
                      <a:gd name="connsiteY2" fmla="*/ 1050121 h 1558121"/>
                      <a:gd name="connsiteX3" fmla="*/ 1028700 w 13649504"/>
                      <a:gd name="connsiteY3" fmla="*/ 1189821 h 1558121"/>
                      <a:gd name="connsiteX4" fmla="*/ 1758950 w 13649504"/>
                      <a:gd name="connsiteY4" fmla="*/ 1278721 h 1558121"/>
                      <a:gd name="connsiteX5" fmla="*/ 2552700 w 13649504"/>
                      <a:gd name="connsiteY5" fmla="*/ 1304121 h 1558121"/>
                      <a:gd name="connsiteX6" fmla="*/ 2667000 w 13649504"/>
                      <a:gd name="connsiteY6" fmla="*/ 1323171 h 1558121"/>
                      <a:gd name="connsiteX7" fmla="*/ 2787650 w 13649504"/>
                      <a:gd name="connsiteY7" fmla="*/ 1335871 h 1558121"/>
                      <a:gd name="connsiteX8" fmla="*/ 3257550 w 13649504"/>
                      <a:gd name="connsiteY8" fmla="*/ 1386671 h 1558121"/>
                      <a:gd name="connsiteX9" fmla="*/ 3327400 w 13649504"/>
                      <a:gd name="connsiteY9" fmla="*/ 1431121 h 1558121"/>
                      <a:gd name="connsiteX10" fmla="*/ 3568700 w 13649504"/>
                      <a:gd name="connsiteY10" fmla="*/ 1520021 h 1558121"/>
                      <a:gd name="connsiteX11" fmla="*/ 3829050 w 13649504"/>
                      <a:gd name="connsiteY11" fmla="*/ 1558121 h 1558121"/>
                      <a:gd name="connsiteX12" fmla="*/ 3879850 w 13649504"/>
                      <a:gd name="connsiteY12" fmla="*/ 1539071 h 1558121"/>
                      <a:gd name="connsiteX13" fmla="*/ 4171950 w 13649504"/>
                      <a:gd name="connsiteY13" fmla="*/ 1469221 h 1558121"/>
                      <a:gd name="connsiteX14" fmla="*/ 4241800 w 13649504"/>
                      <a:gd name="connsiteY14" fmla="*/ 1450171 h 1558121"/>
                      <a:gd name="connsiteX15" fmla="*/ 4241800 w 13649504"/>
                      <a:gd name="connsiteY15" fmla="*/ 1450171 h 1558121"/>
                      <a:gd name="connsiteX16" fmla="*/ 4451350 w 13649504"/>
                      <a:gd name="connsiteY16" fmla="*/ 1380321 h 1558121"/>
                      <a:gd name="connsiteX17" fmla="*/ 4603750 w 13649504"/>
                      <a:gd name="connsiteY17" fmla="*/ 1342221 h 1558121"/>
                      <a:gd name="connsiteX18" fmla="*/ 4654550 w 13649504"/>
                      <a:gd name="connsiteY18" fmla="*/ 1316821 h 1558121"/>
                      <a:gd name="connsiteX19" fmla="*/ 4718050 w 13649504"/>
                      <a:gd name="connsiteY19" fmla="*/ 1310471 h 1558121"/>
                      <a:gd name="connsiteX20" fmla="*/ 4902200 w 13649504"/>
                      <a:gd name="connsiteY20" fmla="*/ 1297771 h 1558121"/>
                      <a:gd name="connsiteX21" fmla="*/ 5041900 w 13649504"/>
                      <a:gd name="connsiteY21" fmla="*/ 1291421 h 1558121"/>
                      <a:gd name="connsiteX22" fmla="*/ 5137150 w 13649504"/>
                      <a:gd name="connsiteY22" fmla="*/ 1285071 h 1558121"/>
                      <a:gd name="connsiteX23" fmla="*/ 5257800 w 13649504"/>
                      <a:gd name="connsiteY23" fmla="*/ 1278721 h 1558121"/>
                      <a:gd name="connsiteX24" fmla="*/ 5537200 w 13649504"/>
                      <a:gd name="connsiteY24" fmla="*/ 1196171 h 1558121"/>
                      <a:gd name="connsiteX25" fmla="*/ 5670550 w 13649504"/>
                      <a:gd name="connsiteY25" fmla="*/ 1139021 h 1558121"/>
                      <a:gd name="connsiteX26" fmla="*/ 5803900 w 13649504"/>
                      <a:gd name="connsiteY26" fmla="*/ 1119971 h 1558121"/>
                      <a:gd name="connsiteX27" fmla="*/ 5873750 w 13649504"/>
                      <a:gd name="connsiteY27" fmla="*/ 1119971 h 1558121"/>
                      <a:gd name="connsiteX28" fmla="*/ 5937250 w 13649504"/>
                      <a:gd name="connsiteY28" fmla="*/ 1145371 h 1558121"/>
                      <a:gd name="connsiteX29" fmla="*/ 5988050 w 13649504"/>
                      <a:gd name="connsiteY29" fmla="*/ 1151721 h 1558121"/>
                      <a:gd name="connsiteX30" fmla="*/ 6267450 w 13649504"/>
                      <a:gd name="connsiteY30" fmla="*/ 1202521 h 1558121"/>
                      <a:gd name="connsiteX31" fmla="*/ 6369050 w 13649504"/>
                      <a:gd name="connsiteY31" fmla="*/ 1202521 h 1558121"/>
                      <a:gd name="connsiteX32" fmla="*/ 6731000 w 13649504"/>
                      <a:gd name="connsiteY32" fmla="*/ 1221571 h 1558121"/>
                      <a:gd name="connsiteX33" fmla="*/ 7035800 w 13649504"/>
                      <a:gd name="connsiteY33" fmla="*/ 1272371 h 1558121"/>
                      <a:gd name="connsiteX34" fmla="*/ 7092950 w 13649504"/>
                      <a:gd name="connsiteY34" fmla="*/ 1240621 h 1558121"/>
                      <a:gd name="connsiteX35" fmla="*/ 7296150 w 13649504"/>
                      <a:gd name="connsiteY35" fmla="*/ 1151721 h 1558121"/>
                      <a:gd name="connsiteX36" fmla="*/ 7429500 w 13649504"/>
                      <a:gd name="connsiteY36" fmla="*/ 1100921 h 1558121"/>
                      <a:gd name="connsiteX37" fmla="*/ 7613650 w 13649504"/>
                      <a:gd name="connsiteY37" fmla="*/ 1075521 h 1558121"/>
                      <a:gd name="connsiteX38" fmla="*/ 7829550 w 13649504"/>
                      <a:gd name="connsiteY38" fmla="*/ 1024721 h 1558121"/>
                      <a:gd name="connsiteX39" fmla="*/ 8153400 w 13649504"/>
                      <a:gd name="connsiteY39" fmla="*/ 904071 h 1558121"/>
                      <a:gd name="connsiteX40" fmla="*/ 8210550 w 13649504"/>
                      <a:gd name="connsiteY40" fmla="*/ 891371 h 1558121"/>
                      <a:gd name="connsiteX41" fmla="*/ 8235950 w 13649504"/>
                      <a:gd name="connsiteY41" fmla="*/ 885021 h 1558121"/>
                      <a:gd name="connsiteX42" fmla="*/ 8362950 w 13649504"/>
                      <a:gd name="connsiteY42" fmla="*/ 904071 h 1558121"/>
                      <a:gd name="connsiteX43" fmla="*/ 8439150 w 13649504"/>
                      <a:gd name="connsiteY43" fmla="*/ 929471 h 1558121"/>
                      <a:gd name="connsiteX44" fmla="*/ 8470900 w 13649504"/>
                      <a:gd name="connsiteY44" fmla="*/ 954871 h 1558121"/>
                      <a:gd name="connsiteX45" fmla="*/ 9309100 w 13649504"/>
                      <a:gd name="connsiteY45" fmla="*/ 1285071 h 1558121"/>
                      <a:gd name="connsiteX46" fmla="*/ 8940800 w 13649504"/>
                      <a:gd name="connsiteY46" fmla="*/ 1005671 h 1558121"/>
                      <a:gd name="connsiteX47" fmla="*/ 11709400 w 13649504"/>
                      <a:gd name="connsiteY47" fmla="*/ 1310471 h 1558121"/>
                      <a:gd name="connsiteX48" fmla="*/ 13646150 w 13649504"/>
                      <a:gd name="connsiteY48" fmla="*/ 738971 h 1558121"/>
                      <a:gd name="connsiteX49" fmla="*/ 12319001 w 13649504"/>
                      <a:gd name="connsiteY49" fmla="*/ 2371 h 1558121"/>
                      <a:gd name="connsiteX50" fmla="*/ 11931650 w 13649504"/>
                      <a:gd name="connsiteY50" fmla="*/ 148421 h 1558121"/>
                      <a:gd name="connsiteX51" fmla="*/ 11125200 w 13649504"/>
                      <a:gd name="connsiteY51" fmla="*/ 510371 h 1558121"/>
                      <a:gd name="connsiteX52" fmla="*/ 10775950 w 13649504"/>
                      <a:gd name="connsiteY52" fmla="*/ 561171 h 1558121"/>
                      <a:gd name="connsiteX53" fmla="*/ 10433050 w 13649504"/>
                      <a:gd name="connsiteY53" fmla="*/ 669121 h 1558121"/>
                      <a:gd name="connsiteX54" fmla="*/ 9886950 w 13649504"/>
                      <a:gd name="connsiteY54" fmla="*/ 700871 h 1558121"/>
                      <a:gd name="connsiteX55" fmla="*/ 7499350 w 13649504"/>
                      <a:gd name="connsiteY55" fmla="*/ 624671 h 1558121"/>
                      <a:gd name="connsiteX56" fmla="*/ 4889500 w 13649504"/>
                      <a:gd name="connsiteY56" fmla="*/ 605621 h 1558121"/>
                      <a:gd name="connsiteX57" fmla="*/ 3937000 w 13649504"/>
                      <a:gd name="connsiteY57" fmla="*/ 459571 h 1558121"/>
                      <a:gd name="connsiteX58" fmla="*/ 3175000 w 13649504"/>
                      <a:gd name="connsiteY58" fmla="*/ 548471 h 1558121"/>
                      <a:gd name="connsiteX59" fmla="*/ 1435100 w 13649504"/>
                      <a:gd name="connsiteY59" fmla="*/ 383371 h 1558121"/>
                      <a:gd name="connsiteX60" fmla="*/ 44450 w 13649504"/>
                      <a:gd name="connsiteY60" fmla="*/ 53171 h 1558121"/>
                      <a:gd name="connsiteX61" fmla="*/ 0 w 13649504"/>
                      <a:gd name="connsiteY61" fmla="*/ 15071 h 1558121"/>
                      <a:gd name="connsiteX0" fmla="*/ 0 w 13651442"/>
                      <a:gd name="connsiteY0" fmla="*/ 15071 h 1558121"/>
                      <a:gd name="connsiteX1" fmla="*/ 19050 w 13651442"/>
                      <a:gd name="connsiteY1" fmla="*/ 865971 h 1558121"/>
                      <a:gd name="connsiteX2" fmla="*/ 514350 w 13651442"/>
                      <a:gd name="connsiteY2" fmla="*/ 1050121 h 1558121"/>
                      <a:gd name="connsiteX3" fmla="*/ 1028700 w 13651442"/>
                      <a:gd name="connsiteY3" fmla="*/ 1189821 h 1558121"/>
                      <a:gd name="connsiteX4" fmla="*/ 1758950 w 13651442"/>
                      <a:gd name="connsiteY4" fmla="*/ 1278721 h 1558121"/>
                      <a:gd name="connsiteX5" fmla="*/ 2552700 w 13651442"/>
                      <a:gd name="connsiteY5" fmla="*/ 1304121 h 1558121"/>
                      <a:gd name="connsiteX6" fmla="*/ 2667000 w 13651442"/>
                      <a:gd name="connsiteY6" fmla="*/ 1323171 h 1558121"/>
                      <a:gd name="connsiteX7" fmla="*/ 2787650 w 13651442"/>
                      <a:gd name="connsiteY7" fmla="*/ 1335871 h 1558121"/>
                      <a:gd name="connsiteX8" fmla="*/ 3257550 w 13651442"/>
                      <a:gd name="connsiteY8" fmla="*/ 1386671 h 1558121"/>
                      <a:gd name="connsiteX9" fmla="*/ 3327400 w 13651442"/>
                      <a:gd name="connsiteY9" fmla="*/ 1431121 h 1558121"/>
                      <a:gd name="connsiteX10" fmla="*/ 3568700 w 13651442"/>
                      <a:gd name="connsiteY10" fmla="*/ 1520021 h 1558121"/>
                      <a:gd name="connsiteX11" fmla="*/ 3829050 w 13651442"/>
                      <a:gd name="connsiteY11" fmla="*/ 1558121 h 1558121"/>
                      <a:gd name="connsiteX12" fmla="*/ 3879850 w 13651442"/>
                      <a:gd name="connsiteY12" fmla="*/ 1539071 h 1558121"/>
                      <a:gd name="connsiteX13" fmla="*/ 4171950 w 13651442"/>
                      <a:gd name="connsiteY13" fmla="*/ 1469221 h 1558121"/>
                      <a:gd name="connsiteX14" fmla="*/ 4241800 w 13651442"/>
                      <a:gd name="connsiteY14" fmla="*/ 1450171 h 1558121"/>
                      <a:gd name="connsiteX15" fmla="*/ 4241800 w 13651442"/>
                      <a:gd name="connsiteY15" fmla="*/ 1450171 h 1558121"/>
                      <a:gd name="connsiteX16" fmla="*/ 4451350 w 13651442"/>
                      <a:gd name="connsiteY16" fmla="*/ 1380321 h 1558121"/>
                      <a:gd name="connsiteX17" fmla="*/ 4603750 w 13651442"/>
                      <a:gd name="connsiteY17" fmla="*/ 1342221 h 1558121"/>
                      <a:gd name="connsiteX18" fmla="*/ 4654550 w 13651442"/>
                      <a:gd name="connsiteY18" fmla="*/ 1316821 h 1558121"/>
                      <a:gd name="connsiteX19" fmla="*/ 4718050 w 13651442"/>
                      <a:gd name="connsiteY19" fmla="*/ 1310471 h 1558121"/>
                      <a:gd name="connsiteX20" fmla="*/ 4902200 w 13651442"/>
                      <a:gd name="connsiteY20" fmla="*/ 1297771 h 1558121"/>
                      <a:gd name="connsiteX21" fmla="*/ 5041900 w 13651442"/>
                      <a:gd name="connsiteY21" fmla="*/ 1291421 h 1558121"/>
                      <a:gd name="connsiteX22" fmla="*/ 5137150 w 13651442"/>
                      <a:gd name="connsiteY22" fmla="*/ 1285071 h 1558121"/>
                      <a:gd name="connsiteX23" fmla="*/ 5257800 w 13651442"/>
                      <a:gd name="connsiteY23" fmla="*/ 1278721 h 1558121"/>
                      <a:gd name="connsiteX24" fmla="*/ 5537200 w 13651442"/>
                      <a:gd name="connsiteY24" fmla="*/ 1196171 h 1558121"/>
                      <a:gd name="connsiteX25" fmla="*/ 5670550 w 13651442"/>
                      <a:gd name="connsiteY25" fmla="*/ 1139021 h 1558121"/>
                      <a:gd name="connsiteX26" fmla="*/ 5803900 w 13651442"/>
                      <a:gd name="connsiteY26" fmla="*/ 1119971 h 1558121"/>
                      <a:gd name="connsiteX27" fmla="*/ 5873750 w 13651442"/>
                      <a:gd name="connsiteY27" fmla="*/ 1119971 h 1558121"/>
                      <a:gd name="connsiteX28" fmla="*/ 5937250 w 13651442"/>
                      <a:gd name="connsiteY28" fmla="*/ 1145371 h 1558121"/>
                      <a:gd name="connsiteX29" fmla="*/ 5988050 w 13651442"/>
                      <a:gd name="connsiteY29" fmla="*/ 1151721 h 1558121"/>
                      <a:gd name="connsiteX30" fmla="*/ 6267450 w 13651442"/>
                      <a:gd name="connsiteY30" fmla="*/ 1202521 h 1558121"/>
                      <a:gd name="connsiteX31" fmla="*/ 6369050 w 13651442"/>
                      <a:gd name="connsiteY31" fmla="*/ 1202521 h 1558121"/>
                      <a:gd name="connsiteX32" fmla="*/ 6731000 w 13651442"/>
                      <a:gd name="connsiteY32" fmla="*/ 1221571 h 1558121"/>
                      <a:gd name="connsiteX33" fmla="*/ 7035800 w 13651442"/>
                      <a:gd name="connsiteY33" fmla="*/ 1272371 h 1558121"/>
                      <a:gd name="connsiteX34" fmla="*/ 7092950 w 13651442"/>
                      <a:gd name="connsiteY34" fmla="*/ 1240621 h 1558121"/>
                      <a:gd name="connsiteX35" fmla="*/ 7296150 w 13651442"/>
                      <a:gd name="connsiteY35" fmla="*/ 1151721 h 1558121"/>
                      <a:gd name="connsiteX36" fmla="*/ 7429500 w 13651442"/>
                      <a:gd name="connsiteY36" fmla="*/ 1100921 h 1558121"/>
                      <a:gd name="connsiteX37" fmla="*/ 7613650 w 13651442"/>
                      <a:gd name="connsiteY37" fmla="*/ 1075521 h 1558121"/>
                      <a:gd name="connsiteX38" fmla="*/ 7829550 w 13651442"/>
                      <a:gd name="connsiteY38" fmla="*/ 1024721 h 1558121"/>
                      <a:gd name="connsiteX39" fmla="*/ 8153400 w 13651442"/>
                      <a:gd name="connsiteY39" fmla="*/ 904071 h 1558121"/>
                      <a:gd name="connsiteX40" fmla="*/ 8210550 w 13651442"/>
                      <a:gd name="connsiteY40" fmla="*/ 891371 h 1558121"/>
                      <a:gd name="connsiteX41" fmla="*/ 8235950 w 13651442"/>
                      <a:gd name="connsiteY41" fmla="*/ 885021 h 1558121"/>
                      <a:gd name="connsiteX42" fmla="*/ 8362950 w 13651442"/>
                      <a:gd name="connsiteY42" fmla="*/ 904071 h 1558121"/>
                      <a:gd name="connsiteX43" fmla="*/ 8439150 w 13651442"/>
                      <a:gd name="connsiteY43" fmla="*/ 929471 h 1558121"/>
                      <a:gd name="connsiteX44" fmla="*/ 8470900 w 13651442"/>
                      <a:gd name="connsiteY44" fmla="*/ 954871 h 1558121"/>
                      <a:gd name="connsiteX45" fmla="*/ 9309100 w 13651442"/>
                      <a:gd name="connsiteY45" fmla="*/ 1285071 h 1558121"/>
                      <a:gd name="connsiteX46" fmla="*/ 8940800 w 13651442"/>
                      <a:gd name="connsiteY46" fmla="*/ 1005671 h 1558121"/>
                      <a:gd name="connsiteX47" fmla="*/ 11709400 w 13651442"/>
                      <a:gd name="connsiteY47" fmla="*/ 1310471 h 1558121"/>
                      <a:gd name="connsiteX48" fmla="*/ 13646150 w 13651442"/>
                      <a:gd name="connsiteY48" fmla="*/ 738971 h 1558121"/>
                      <a:gd name="connsiteX49" fmla="*/ 12319001 w 13651442"/>
                      <a:gd name="connsiteY49" fmla="*/ 2371 h 1558121"/>
                      <a:gd name="connsiteX50" fmla="*/ 11931650 w 13651442"/>
                      <a:gd name="connsiteY50" fmla="*/ 148421 h 1558121"/>
                      <a:gd name="connsiteX51" fmla="*/ 11125200 w 13651442"/>
                      <a:gd name="connsiteY51" fmla="*/ 510371 h 1558121"/>
                      <a:gd name="connsiteX52" fmla="*/ 10775950 w 13651442"/>
                      <a:gd name="connsiteY52" fmla="*/ 561171 h 1558121"/>
                      <a:gd name="connsiteX53" fmla="*/ 10433050 w 13651442"/>
                      <a:gd name="connsiteY53" fmla="*/ 669121 h 1558121"/>
                      <a:gd name="connsiteX54" fmla="*/ 9886950 w 13651442"/>
                      <a:gd name="connsiteY54" fmla="*/ 700871 h 1558121"/>
                      <a:gd name="connsiteX55" fmla="*/ 7499350 w 13651442"/>
                      <a:gd name="connsiteY55" fmla="*/ 624671 h 1558121"/>
                      <a:gd name="connsiteX56" fmla="*/ 4889500 w 13651442"/>
                      <a:gd name="connsiteY56" fmla="*/ 605621 h 1558121"/>
                      <a:gd name="connsiteX57" fmla="*/ 3937000 w 13651442"/>
                      <a:gd name="connsiteY57" fmla="*/ 459571 h 1558121"/>
                      <a:gd name="connsiteX58" fmla="*/ 3175000 w 13651442"/>
                      <a:gd name="connsiteY58" fmla="*/ 548471 h 1558121"/>
                      <a:gd name="connsiteX59" fmla="*/ 1435100 w 13651442"/>
                      <a:gd name="connsiteY59" fmla="*/ 383371 h 1558121"/>
                      <a:gd name="connsiteX60" fmla="*/ 44450 w 13651442"/>
                      <a:gd name="connsiteY60" fmla="*/ 53171 h 1558121"/>
                      <a:gd name="connsiteX61" fmla="*/ 0 w 13651442"/>
                      <a:gd name="connsiteY61" fmla="*/ 15071 h 1558121"/>
                      <a:gd name="connsiteX0" fmla="*/ 0 w 13651442"/>
                      <a:gd name="connsiteY0" fmla="*/ 15071 h 1558121"/>
                      <a:gd name="connsiteX1" fmla="*/ 19050 w 13651442"/>
                      <a:gd name="connsiteY1" fmla="*/ 865971 h 1558121"/>
                      <a:gd name="connsiteX2" fmla="*/ 514350 w 13651442"/>
                      <a:gd name="connsiteY2" fmla="*/ 1050121 h 1558121"/>
                      <a:gd name="connsiteX3" fmla="*/ 1028700 w 13651442"/>
                      <a:gd name="connsiteY3" fmla="*/ 1189821 h 1558121"/>
                      <a:gd name="connsiteX4" fmla="*/ 1758950 w 13651442"/>
                      <a:gd name="connsiteY4" fmla="*/ 1278721 h 1558121"/>
                      <a:gd name="connsiteX5" fmla="*/ 2552700 w 13651442"/>
                      <a:gd name="connsiteY5" fmla="*/ 1304121 h 1558121"/>
                      <a:gd name="connsiteX6" fmla="*/ 2667000 w 13651442"/>
                      <a:gd name="connsiteY6" fmla="*/ 1323171 h 1558121"/>
                      <a:gd name="connsiteX7" fmla="*/ 2787650 w 13651442"/>
                      <a:gd name="connsiteY7" fmla="*/ 1335871 h 1558121"/>
                      <a:gd name="connsiteX8" fmla="*/ 3257550 w 13651442"/>
                      <a:gd name="connsiteY8" fmla="*/ 1386671 h 1558121"/>
                      <a:gd name="connsiteX9" fmla="*/ 3327400 w 13651442"/>
                      <a:gd name="connsiteY9" fmla="*/ 1431121 h 1558121"/>
                      <a:gd name="connsiteX10" fmla="*/ 3568700 w 13651442"/>
                      <a:gd name="connsiteY10" fmla="*/ 1520021 h 1558121"/>
                      <a:gd name="connsiteX11" fmla="*/ 3829050 w 13651442"/>
                      <a:gd name="connsiteY11" fmla="*/ 1558121 h 1558121"/>
                      <a:gd name="connsiteX12" fmla="*/ 3879850 w 13651442"/>
                      <a:gd name="connsiteY12" fmla="*/ 1539071 h 1558121"/>
                      <a:gd name="connsiteX13" fmla="*/ 4171950 w 13651442"/>
                      <a:gd name="connsiteY13" fmla="*/ 1469221 h 1558121"/>
                      <a:gd name="connsiteX14" fmla="*/ 4241800 w 13651442"/>
                      <a:gd name="connsiteY14" fmla="*/ 1450171 h 1558121"/>
                      <a:gd name="connsiteX15" fmla="*/ 4241800 w 13651442"/>
                      <a:gd name="connsiteY15" fmla="*/ 1450171 h 1558121"/>
                      <a:gd name="connsiteX16" fmla="*/ 4451350 w 13651442"/>
                      <a:gd name="connsiteY16" fmla="*/ 1380321 h 1558121"/>
                      <a:gd name="connsiteX17" fmla="*/ 4603750 w 13651442"/>
                      <a:gd name="connsiteY17" fmla="*/ 1342221 h 1558121"/>
                      <a:gd name="connsiteX18" fmla="*/ 4654550 w 13651442"/>
                      <a:gd name="connsiteY18" fmla="*/ 1316821 h 1558121"/>
                      <a:gd name="connsiteX19" fmla="*/ 4718050 w 13651442"/>
                      <a:gd name="connsiteY19" fmla="*/ 1310471 h 1558121"/>
                      <a:gd name="connsiteX20" fmla="*/ 4902200 w 13651442"/>
                      <a:gd name="connsiteY20" fmla="*/ 1297771 h 1558121"/>
                      <a:gd name="connsiteX21" fmla="*/ 5041900 w 13651442"/>
                      <a:gd name="connsiteY21" fmla="*/ 1291421 h 1558121"/>
                      <a:gd name="connsiteX22" fmla="*/ 5137150 w 13651442"/>
                      <a:gd name="connsiteY22" fmla="*/ 1285071 h 1558121"/>
                      <a:gd name="connsiteX23" fmla="*/ 5257800 w 13651442"/>
                      <a:gd name="connsiteY23" fmla="*/ 1278721 h 1558121"/>
                      <a:gd name="connsiteX24" fmla="*/ 5537200 w 13651442"/>
                      <a:gd name="connsiteY24" fmla="*/ 1196171 h 1558121"/>
                      <a:gd name="connsiteX25" fmla="*/ 5670550 w 13651442"/>
                      <a:gd name="connsiteY25" fmla="*/ 1139021 h 1558121"/>
                      <a:gd name="connsiteX26" fmla="*/ 5803900 w 13651442"/>
                      <a:gd name="connsiteY26" fmla="*/ 1119971 h 1558121"/>
                      <a:gd name="connsiteX27" fmla="*/ 5873750 w 13651442"/>
                      <a:gd name="connsiteY27" fmla="*/ 1119971 h 1558121"/>
                      <a:gd name="connsiteX28" fmla="*/ 5937250 w 13651442"/>
                      <a:gd name="connsiteY28" fmla="*/ 1145371 h 1558121"/>
                      <a:gd name="connsiteX29" fmla="*/ 5988050 w 13651442"/>
                      <a:gd name="connsiteY29" fmla="*/ 1151721 h 1558121"/>
                      <a:gd name="connsiteX30" fmla="*/ 6267450 w 13651442"/>
                      <a:gd name="connsiteY30" fmla="*/ 1202521 h 1558121"/>
                      <a:gd name="connsiteX31" fmla="*/ 6369050 w 13651442"/>
                      <a:gd name="connsiteY31" fmla="*/ 1202521 h 1558121"/>
                      <a:gd name="connsiteX32" fmla="*/ 6731000 w 13651442"/>
                      <a:gd name="connsiteY32" fmla="*/ 1221571 h 1558121"/>
                      <a:gd name="connsiteX33" fmla="*/ 7035800 w 13651442"/>
                      <a:gd name="connsiteY33" fmla="*/ 1272371 h 1558121"/>
                      <a:gd name="connsiteX34" fmla="*/ 7092950 w 13651442"/>
                      <a:gd name="connsiteY34" fmla="*/ 1240621 h 1558121"/>
                      <a:gd name="connsiteX35" fmla="*/ 7296150 w 13651442"/>
                      <a:gd name="connsiteY35" fmla="*/ 1151721 h 1558121"/>
                      <a:gd name="connsiteX36" fmla="*/ 7429500 w 13651442"/>
                      <a:gd name="connsiteY36" fmla="*/ 1100921 h 1558121"/>
                      <a:gd name="connsiteX37" fmla="*/ 7613650 w 13651442"/>
                      <a:gd name="connsiteY37" fmla="*/ 1075521 h 1558121"/>
                      <a:gd name="connsiteX38" fmla="*/ 7829550 w 13651442"/>
                      <a:gd name="connsiteY38" fmla="*/ 1024721 h 1558121"/>
                      <a:gd name="connsiteX39" fmla="*/ 8153400 w 13651442"/>
                      <a:gd name="connsiteY39" fmla="*/ 904071 h 1558121"/>
                      <a:gd name="connsiteX40" fmla="*/ 8210550 w 13651442"/>
                      <a:gd name="connsiteY40" fmla="*/ 891371 h 1558121"/>
                      <a:gd name="connsiteX41" fmla="*/ 8235950 w 13651442"/>
                      <a:gd name="connsiteY41" fmla="*/ 885021 h 1558121"/>
                      <a:gd name="connsiteX42" fmla="*/ 8362950 w 13651442"/>
                      <a:gd name="connsiteY42" fmla="*/ 904071 h 1558121"/>
                      <a:gd name="connsiteX43" fmla="*/ 8439150 w 13651442"/>
                      <a:gd name="connsiteY43" fmla="*/ 929471 h 1558121"/>
                      <a:gd name="connsiteX44" fmla="*/ 8470900 w 13651442"/>
                      <a:gd name="connsiteY44" fmla="*/ 954871 h 1558121"/>
                      <a:gd name="connsiteX45" fmla="*/ 9309100 w 13651442"/>
                      <a:gd name="connsiteY45" fmla="*/ 1285071 h 1558121"/>
                      <a:gd name="connsiteX46" fmla="*/ 11144250 w 13651442"/>
                      <a:gd name="connsiteY46" fmla="*/ 1126321 h 1558121"/>
                      <a:gd name="connsiteX47" fmla="*/ 11709400 w 13651442"/>
                      <a:gd name="connsiteY47" fmla="*/ 1310471 h 1558121"/>
                      <a:gd name="connsiteX48" fmla="*/ 13646150 w 13651442"/>
                      <a:gd name="connsiteY48" fmla="*/ 738971 h 1558121"/>
                      <a:gd name="connsiteX49" fmla="*/ 12319001 w 13651442"/>
                      <a:gd name="connsiteY49" fmla="*/ 2371 h 1558121"/>
                      <a:gd name="connsiteX50" fmla="*/ 11931650 w 13651442"/>
                      <a:gd name="connsiteY50" fmla="*/ 148421 h 1558121"/>
                      <a:gd name="connsiteX51" fmla="*/ 11125200 w 13651442"/>
                      <a:gd name="connsiteY51" fmla="*/ 510371 h 1558121"/>
                      <a:gd name="connsiteX52" fmla="*/ 10775950 w 13651442"/>
                      <a:gd name="connsiteY52" fmla="*/ 561171 h 1558121"/>
                      <a:gd name="connsiteX53" fmla="*/ 10433050 w 13651442"/>
                      <a:gd name="connsiteY53" fmla="*/ 669121 h 1558121"/>
                      <a:gd name="connsiteX54" fmla="*/ 9886950 w 13651442"/>
                      <a:gd name="connsiteY54" fmla="*/ 700871 h 1558121"/>
                      <a:gd name="connsiteX55" fmla="*/ 7499350 w 13651442"/>
                      <a:gd name="connsiteY55" fmla="*/ 624671 h 1558121"/>
                      <a:gd name="connsiteX56" fmla="*/ 4889500 w 13651442"/>
                      <a:gd name="connsiteY56" fmla="*/ 605621 h 1558121"/>
                      <a:gd name="connsiteX57" fmla="*/ 3937000 w 13651442"/>
                      <a:gd name="connsiteY57" fmla="*/ 459571 h 1558121"/>
                      <a:gd name="connsiteX58" fmla="*/ 3175000 w 13651442"/>
                      <a:gd name="connsiteY58" fmla="*/ 548471 h 1558121"/>
                      <a:gd name="connsiteX59" fmla="*/ 1435100 w 13651442"/>
                      <a:gd name="connsiteY59" fmla="*/ 383371 h 1558121"/>
                      <a:gd name="connsiteX60" fmla="*/ 44450 w 13651442"/>
                      <a:gd name="connsiteY60" fmla="*/ 53171 h 1558121"/>
                      <a:gd name="connsiteX61" fmla="*/ 0 w 13651442"/>
                      <a:gd name="connsiteY61" fmla="*/ 15071 h 1558121"/>
                      <a:gd name="connsiteX0" fmla="*/ 0 w 13651442"/>
                      <a:gd name="connsiteY0" fmla="*/ 15071 h 1558121"/>
                      <a:gd name="connsiteX1" fmla="*/ 19050 w 13651442"/>
                      <a:gd name="connsiteY1" fmla="*/ 865971 h 1558121"/>
                      <a:gd name="connsiteX2" fmla="*/ 514350 w 13651442"/>
                      <a:gd name="connsiteY2" fmla="*/ 1050121 h 1558121"/>
                      <a:gd name="connsiteX3" fmla="*/ 1028700 w 13651442"/>
                      <a:gd name="connsiteY3" fmla="*/ 1189821 h 1558121"/>
                      <a:gd name="connsiteX4" fmla="*/ 1758950 w 13651442"/>
                      <a:gd name="connsiteY4" fmla="*/ 1278721 h 1558121"/>
                      <a:gd name="connsiteX5" fmla="*/ 2552700 w 13651442"/>
                      <a:gd name="connsiteY5" fmla="*/ 1304121 h 1558121"/>
                      <a:gd name="connsiteX6" fmla="*/ 2667000 w 13651442"/>
                      <a:gd name="connsiteY6" fmla="*/ 1323171 h 1558121"/>
                      <a:gd name="connsiteX7" fmla="*/ 2787650 w 13651442"/>
                      <a:gd name="connsiteY7" fmla="*/ 1335871 h 1558121"/>
                      <a:gd name="connsiteX8" fmla="*/ 3257550 w 13651442"/>
                      <a:gd name="connsiteY8" fmla="*/ 1386671 h 1558121"/>
                      <a:gd name="connsiteX9" fmla="*/ 3327400 w 13651442"/>
                      <a:gd name="connsiteY9" fmla="*/ 1431121 h 1558121"/>
                      <a:gd name="connsiteX10" fmla="*/ 3568700 w 13651442"/>
                      <a:gd name="connsiteY10" fmla="*/ 1520021 h 1558121"/>
                      <a:gd name="connsiteX11" fmla="*/ 3829050 w 13651442"/>
                      <a:gd name="connsiteY11" fmla="*/ 1558121 h 1558121"/>
                      <a:gd name="connsiteX12" fmla="*/ 3879850 w 13651442"/>
                      <a:gd name="connsiteY12" fmla="*/ 1539071 h 1558121"/>
                      <a:gd name="connsiteX13" fmla="*/ 4171950 w 13651442"/>
                      <a:gd name="connsiteY13" fmla="*/ 1469221 h 1558121"/>
                      <a:gd name="connsiteX14" fmla="*/ 4241800 w 13651442"/>
                      <a:gd name="connsiteY14" fmla="*/ 1450171 h 1558121"/>
                      <a:gd name="connsiteX15" fmla="*/ 4241800 w 13651442"/>
                      <a:gd name="connsiteY15" fmla="*/ 1450171 h 1558121"/>
                      <a:gd name="connsiteX16" fmla="*/ 4451350 w 13651442"/>
                      <a:gd name="connsiteY16" fmla="*/ 1380321 h 1558121"/>
                      <a:gd name="connsiteX17" fmla="*/ 4603750 w 13651442"/>
                      <a:gd name="connsiteY17" fmla="*/ 1342221 h 1558121"/>
                      <a:gd name="connsiteX18" fmla="*/ 4654550 w 13651442"/>
                      <a:gd name="connsiteY18" fmla="*/ 1316821 h 1558121"/>
                      <a:gd name="connsiteX19" fmla="*/ 4718050 w 13651442"/>
                      <a:gd name="connsiteY19" fmla="*/ 1310471 h 1558121"/>
                      <a:gd name="connsiteX20" fmla="*/ 4902200 w 13651442"/>
                      <a:gd name="connsiteY20" fmla="*/ 1297771 h 1558121"/>
                      <a:gd name="connsiteX21" fmla="*/ 5041900 w 13651442"/>
                      <a:gd name="connsiteY21" fmla="*/ 1291421 h 1558121"/>
                      <a:gd name="connsiteX22" fmla="*/ 5137150 w 13651442"/>
                      <a:gd name="connsiteY22" fmla="*/ 1285071 h 1558121"/>
                      <a:gd name="connsiteX23" fmla="*/ 5257800 w 13651442"/>
                      <a:gd name="connsiteY23" fmla="*/ 1278721 h 1558121"/>
                      <a:gd name="connsiteX24" fmla="*/ 5537200 w 13651442"/>
                      <a:gd name="connsiteY24" fmla="*/ 1196171 h 1558121"/>
                      <a:gd name="connsiteX25" fmla="*/ 5670550 w 13651442"/>
                      <a:gd name="connsiteY25" fmla="*/ 1139021 h 1558121"/>
                      <a:gd name="connsiteX26" fmla="*/ 5803900 w 13651442"/>
                      <a:gd name="connsiteY26" fmla="*/ 1119971 h 1558121"/>
                      <a:gd name="connsiteX27" fmla="*/ 5873750 w 13651442"/>
                      <a:gd name="connsiteY27" fmla="*/ 1119971 h 1558121"/>
                      <a:gd name="connsiteX28" fmla="*/ 5937250 w 13651442"/>
                      <a:gd name="connsiteY28" fmla="*/ 1145371 h 1558121"/>
                      <a:gd name="connsiteX29" fmla="*/ 5988050 w 13651442"/>
                      <a:gd name="connsiteY29" fmla="*/ 1151721 h 1558121"/>
                      <a:gd name="connsiteX30" fmla="*/ 6267450 w 13651442"/>
                      <a:gd name="connsiteY30" fmla="*/ 1202521 h 1558121"/>
                      <a:gd name="connsiteX31" fmla="*/ 6369050 w 13651442"/>
                      <a:gd name="connsiteY31" fmla="*/ 1202521 h 1558121"/>
                      <a:gd name="connsiteX32" fmla="*/ 6731000 w 13651442"/>
                      <a:gd name="connsiteY32" fmla="*/ 1221571 h 1558121"/>
                      <a:gd name="connsiteX33" fmla="*/ 7035800 w 13651442"/>
                      <a:gd name="connsiteY33" fmla="*/ 1272371 h 1558121"/>
                      <a:gd name="connsiteX34" fmla="*/ 7092950 w 13651442"/>
                      <a:gd name="connsiteY34" fmla="*/ 1240621 h 1558121"/>
                      <a:gd name="connsiteX35" fmla="*/ 7296150 w 13651442"/>
                      <a:gd name="connsiteY35" fmla="*/ 1151721 h 1558121"/>
                      <a:gd name="connsiteX36" fmla="*/ 7429500 w 13651442"/>
                      <a:gd name="connsiteY36" fmla="*/ 1100921 h 1558121"/>
                      <a:gd name="connsiteX37" fmla="*/ 7613650 w 13651442"/>
                      <a:gd name="connsiteY37" fmla="*/ 1075521 h 1558121"/>
                      <a:gd name="connsiteX38" fmla="*/ 7829550 w 13651442"/>
                      <a:gd name="connsiteY38" fmla="*/ 1024721 h 1558121"/>
                      <a:gd name="connsiteX39" fmla="*/ 8153400 w 13651442"/>
                      <a:gd name="connsiteY39" fmla="*/ 904071 h 1558121"/>
                      <a:gd name="connsiteX40" fmla="*/ 8210550 w 13651442"/>
                      <a:gd name="connsiteY40" fmla="*/ 891371 h 1558121"/>
                      <a:gd name="connsiteX41" fmla="*/ 8235950 w 13651442"/>
                      <a:gd name="connsiteY41" fmla="*/ 885021 h 1558121"/>
                      <a:gd name="connsiteX42" fmla="*/ 8362950 w 13651442"/>
                      <a:gd name="connsiteY42" fmla="*/ 904071 h 1558121"/>
                      <a:gd name="connsiteX43" fmla="*/ 8439150 w 13651442"/>
                      <a:gd name="connsiteY43" fmla="*/ 929471 h 1558121"/>
                      <a:gd name="connsiteX44" fmla="*/ 8470900 w 13651442"/>
                      <a:gd name="connsiteY44" fmla="*/ 954871 h 1558121"/>
                      <a:gd name="connsiteX45" fmla="*/ 9309100 w 13651442"/>
                      <a:gd name="connsiteY45" fmla="*/ 1285071 h 1558121"/>
                      <a:gd name="connsiteX46" fmla="*/ 11144250 w 13651442"/>
                      <a:gd name="connsiteY46" fmla="*/ 1126321 h 1558121"/>
                      <a:gd name="connsiteX47" fmla="*/ 11709400 w 13651442"/>
                      <a:gd name="connsiteY47" fmla="*/ 1310471 h 1558121"/>
                      <a:gd name="connsiteX48" fmla="*/ 13646150 w 13651442"/>
                      <a:gd name="connsiteY48" fmla="*/ 738971 h 1558121"/>
                      <a:gd name="connsiteX49" fmla="*/ 12319001 w 13651442"/>
                      <a:gd name="connsiteY49" fmla="*/ 2371 h 1558121"/>
                      <a:gd name="connsiteX50" fmla="*/ 11931650 w 13651442"/>
                      <a:gd name="connsiteY50" fmla="*/ 148421 h 1558121"/>
                      <a:gd name="connsiteX51" fmla="*/ 11125200 w 13651442"/>
                      <a:gd name="connsiteY51" fmla="*/ 510371 h 1558121"/>
                      <a:gd name="connsiteX52" fmla="*/ 10775950 w 13651442"/>
                      <a:gd name="connsiteY52" fmla="*/ 561171 h 1558121"/>
                      <a:gd name="connsiteX53" fmla="*/ 10433050 w 13651442"/>
                      <a:gd name="connsiteY53" fmla="*/ 669121 h 1558121"/>
                      <a:gd name="connsiteX54" fmla="*/ 9886950 w 13651442"/>
                      <a:gd name="connsiteY54" fmla="*/ 700871 h 1558121"/>
                      <a:gd name="connsiteX55" fmla="*/ 7499350 w 13651442"/>
                      <a:gd name="connsiteY55" fmla="*/ 624671 h 1558121"/>
                      <a:gd name="connsiteX56" fmla="*/ 4889500 w 13651442"/>
                      <a:gd name="connsiteY56" fmla="*/ 605621 h 1558121"/>
                      <a:gd name="connsiteX57" fmla="*/ 3937000 w 13651442"/>
                      <a:gd name="connsiteY57" fmla="*/ 459571 h 1558121"/>
                      <a:gd name="connsiteX58" fmla="*/ 3175000 w 13651442"/>
                      <a:gd name="connsiteY58" fmla="*/ 548471 h 1558121"/>
                      <a:gd name="connsiteX59" fmla="*/ 1435100 w 13651442"/>
                      <a:gd name="connsiteY59" fmla="*/ 383371 h 1558121"/>
                      <a:gd name="connsiteX60" fmla="*/ 44450 w 13651442"/>
                      <a:gd name="connsiteY60" fmla="*/ 53171 h 1558121"/>
                      <a:gd name="connsiteX61" fmla="*/ 0 w 13651442"/>
                      <a:gd name="connsiteY61" fmla="*/ 15071 h 1558121"/>
                      <a:gd name="connsiteX0" fmla="*/ 0 w 13651442"/>
                      <a:gd name="connsiteY0" fmla="*/ 15071 h 1558121"/>
                      <a:gd name="connsiteX1" fmla="*/ 19050 w 13651442"/>
                      <a:gd name="connsiteY1" fmla="*/ 865971 h 1558121"/>
                      <a:gd name="connsiteX2" fmla="*/ 514350 w 13651442"/>
                      <a:gd name="connsiteY2" fmla="*/ 1050121 h 1558121"/>
                      <a:gd name="connsiteX3" fmla="*/ 1028700 w 13651442"/>
                      <a:gd name="connsiteY3" fmla="*/ 1189821 h 1558121"/>
                      <a:gd name="connsiteX4" fmla="*/ 1758950 w 13651442"/>
                      <a:gd name="connsiteY4" fmla="*/ 1278721 h 1558121"/>
                      <a:gd name="connsiteX5" fmla="*/ 2552700 w 13651442"/>
                      <a:gd name="connsiteY5" fmla="*/ 1304121 h 1558121"/>
                      <a:gd name="connsiteX6" fmla="*/ 2667000 w 13651442"/>
                      <a:gd name="connsiteY6" fmla="*/ 1323171 h 1558121"/>
                      <a:gd name="connsiteX7" fmla="*/ 2787650 w 13651442"/>
                      <a:gd name="connsiteY7" fmla="*/ 1335871 h 1558121"/>
                      <a:gd name="connsiteX8" fmla="*/ 3257550 w 13651442"/>
                      <a:gd name="connsiteY8" fmla="*/ 1386671 h 1558121"/>
                      <a:gd name="connsiteX9" fmla="*/ 3327400 w 13651442"/>
                      <a:gd name="connsiteY9" fmla="*/ 1431121 h 1558121"/>
                      <a:gd name="connsiteX10" fmla="*/ 3568700 w 13651442"/>
                      <a:gd name="connsiteY10" fmla="*/ 1520021 h 1558121"/>
                      <a:gd name="connsiteX11" fmla="*/ 3829050 w 13651442"/>
                      <a:gd name="connsiteY11" fmla="*/ 1558121 h 1558121"/>
                      <a:gd name="connsiteX12" fmla="*/ 3879850 w 13651442"/>
                      <a:gd name="connsiteY12" fmla="*/ 1539071 h 1558121"/>
                      <a:gd name="connsiteX13" fmla="*/ 4171950 w 13651442"/>
                      <a:gd name="connsiteY13" fmla="*/ 1469221 h 1558121"/>
                      <a:gd name="connsiteX14" fmla="*/ 4241800 w 13651442"/>
                      <a:gd name="connsiteY14" fmla="*/ 1450171 h 1558121"/>
                      <a:gd name="connsiteX15" fmla="*/ 4241800 w 13651442"/>
                      <a:gd name="connsiteY15" fmla="*/ 1450171 h 1558121"/>
                      <a:gd name="connsiteX16" fmla="*/ 4451350 w 13651442"/>
                      <a:gd name="connsiteY16" fmla="*/ 1380321 h 1558121"/>
                      <a:gd name="connsiteX17" fmla="*/ 4603750 w 13651442"/>
                      <a:gd name="connsiteY17" fmla="*/ 1342221 h 1558121"/>
                      <a:gd name="connsiteX18" fmla="*/ 4654550 w 13651442"/>
                      <a:gd name="connsiteY18" fmla="*/ 1316821 h 1558121"/>
                      <a:gd name="connsiteX19" fmla="*/ 4718050 w 13651442"/>
                      <a:gd name="connsiteY19" fmla="*/ 1310471 h 1558121"/>
                      <a:gd name="connsiteX20" fmla="*/ 4902200 w 13651442"/>
                      <a:gd name="connsiteY20" fmla="*/ 1297771 h 1558121"/>
                      <a:gd name="connsiteX21" fmla="*/ 5041900 w 13651442"/>
                      <a:gd name="connsiteY21" fmla="*/ 1291421 h 1558121"/>
                      <a:gd name="connsiteX22" fmla="*/ 5137150 w 13651442"/>
                      <a:gd name="connsiteY22" fmla="*/ 1285071 h 1558121"/>
                      <a:gd name="connsiteX23" fmla="*/ 5257800 w 13651442"/>
                      <a:gd name="connsiteY23" fmla="*/ 1278721 h 1558121"/>
                      <a:gd name="connsiteX24" fmla="*/ 5537200 w 13651442"/>
                      <a:gd name="connsiteY24" fmla="*/ 1196171 h 1558121"/>
                      <a:gd name="connsiteX25" fmla="*/ 5670550 w 13651442"/>
                      <a:gd name="connsiteY25" fmla="*/ 1139021 h 1558121"/>
                      <a:gd name="connsiteX26" fmla="*/ 5803900 w 13651442"/>
                      <a:gd name="connsiteY26" fmla="*/ 1119971 h 1558121"/>
                      <a:gd name="connsiteX27" fmla="*/ 5873750 w 13651442"/>
                      <a:gd name="connsiteY27" fmla="*/ 1119971 h 1558121"/>
                      <a:gd name="connsiteX28" fmla="*/ 5937250 w 13651442"/>
                      <a:gd name="connsiteY28" fmla="*/ 1145371 h 1558121"/>
                      <a:gd name="connsiteX29" fmla="*/ 5988050 w 13651442"/>
                      <a:gd name="connsiteY29" fmla="*/ 1151721 h 1558121"/>
                      <a:gd name="connsiteX30" fmla="*/ 6267450 w 13651442"/>
                      <a:gd name="connsiteY30" fmla="*/ 1202521 h 1558121"/>
                      <a:gd name="connsiteX31" fmla="*/ 6369050 w 13651442"/>
                      <a:gd name="connsiteY31" fmla="*/ 1202521 h 1558121"/>
                      <a:gd name="connsiteX32" fmla="*/ 6731000 w 13651442"/>
                      <a:gd name="connsiteY32" fmla="*/ 1221571 h 1558121"/>
                      <a:gd name="connsiteX33" fmla="*/ 7035800 w 13651442"/>
                      <a:gd name="connsiteY33" fmla="*/ 1272371 h 1558121"/>
                      <a:gd name="connsiteX34" fmla="*/ 7092950 w 13651442"/>
                      <a:gd name="connsiteY34" fmla="*/ 1240621 h 1558121"/>
                      <a:gd name="connsiteX35" fmla="*/ 7296150 w 13651442"/>
                      <a:gd name="connsiteY35" fmla="*/ 1151721 h 1558121"/>
                      <a:gd name="connsiteX36" fmla="*/ 7429500 w 13651442"/>
                      <a:gd name="connsiteY36" fmla="*/ 1100921 h 1558121"/>
                      <a:gd name="connsiteX37" fmla="*/ 7613650 w 13651442"/>
                      <a:gd name="connsiteY37" fmla="*/ 1075521 h 1558121"/>
                      <a:gd name="connsiteX38" fmla="*/ 7829550 w 13651442"/>
                      <a:gd name="connsiteY38" fmla="*/ 1024721 h 1558121"/>
                      <a:gd name="connsiteX39" fmla="*/ 8153400 w 13651442"/>
                      <a:gd name="connsiteY39" fmla="*/ 904071 h 1558121"/>
                      <a:gd name="connsiteX40" fmla="*/ 8210550 w 13651442"/>
                      <a:gd name="connsiteY40" fmla="*/ 891371 h 1558121"/>
                      <a:gd name="connsiteX41" fmla="*/ 8235950 w 13651442"/>
                      <a:gd name="connsiteY41" fmla="*/ 885021 h 1558121"/>
                      <a:gd name="connsiteX42" fmla="*/ 8362950 w 13651442"/>
                      <a:gd name="connsiteY42" fmla="*/ 904071 h 1558121"/>
                      <a:gd name="connsiteX43" fmla="*/ 8439150 w 13651442"/>
                      <a:gd name="connsiteY43" fmla="*/ 929471 h 1558121"/>
                      <a:gd name="connsiteX44" fmla="*/ 8470900 w 13651442"/>
                      <a:gd name="connsiteY44" fmla="*/ 954871 h 1558121"/>
                      <a:gd name="connsiteX45" fmla="*/ 9309100 w 13651442"/>
                      <a:gd name="connsiteY45" fmla="*/ 1285071 h 1558121"/>
                      <a:gd name="connsiteX46" fmla="*/ 11144250 w 13651442"/>
                      <a:gd name="connsiteY46" fmla="*/ 1126321 h 1558121"/>
                      <a:gd name="connsiteX47" fmla="*/ 11709400 w 13651442"/>
                      <a:gd name="connsiteY47" fmla="*/ 1310471 h 1558121"/>
                      <a:gd name="connsiteX48" fmla="*/ 13646150 w 13651442"/>
                      <a:gd name="connsiteY48" fmla="*/ 738971 h 1558121"/>
                      <a:gd name="connsiteX49" fmla="*/ 12319001 w 13651442"/>
                      <a:gd name="connsiteY49" fmla="*/ 2371 h 1558121"/>
                      <a:gd name="connsiteX50" fmla="*/ 11931650 w 13651442"/>
                      <a:gd name="connsiteY50" fmla="*/ 148421 h 1558121"/>
                      <a:gd name="connsiteX51" fmla="*/ 11125200 w 13651442"/>
                      <a:gd name="connsiteY51" fmla="*/ 510371 h 1558121"/>
                      <a:gd name="connsiteX52" fmla="*/ 10775950 w 13651442"/>
                      <a:gd name="connsiteY52" fmla="*/ 561171 h 1558121"/>
                      <a:gd name="connsiteX53" fmla="*/ 10433050 w 13651442"/>
                      <a:gd name="connsiteY53" fmla="*/ 669121 h 1558121"/>
                      <a:gd name="connsiteX54" fmla="*/ 9886950 w 13651442"/>
                      <a:gd name="connsiteY54" fmla="*/ 700871 h 1558121"/>
                      <a:gd name="connsiteX55" fmla="*/ 7499350 w 13651442"/>
                      <a:gd name="connsiteY55" fmla="*/ 624671 h 1558121"/>
                      <a:gd name="connsiteX56" fmla="*/ 4889500 w 13651442"/>
                      <a:gd name="connsiteY56" fmla="*/ 605621 h 1558121"/>
                      <a:gd name="connsiteX57" fmla="*/ 3937000 w 13651442"/>
                      <a:gd name="connsiteY57" fmla="*/ 459571 h 1558121"/>
                      <a:gd name="connsiteX58" fmla="*/ 3175000 w 13651442"/>
                      <a:gd name="connsiteY58" fmla="*/ 548471 h 1558121"/>
                      <a:gd name="connsiteX59" fmla="*/ 1435100 w 13651442"/>
                      <a:gd name="connsiteY59" fmla="*/ 383371 h 1558121"/>
                      <a:gd name="connsiteX60" fmla="*/ 44450 w 13651442"/>
                      <a:gd name="connsiteY60" fmla="*/ 53171 h 1558121"/>
                      <a:gd name="connsiteX61" fmla="*/ 0 w 13651442"/>
                      <a:gd name="connsiteY61" fmla="*/ 15071 h 1558121"/>
                      <a:gd name="connsiteX0" fmla="*/ 0 w 13651442"/>
                      <a:gd name="connsiteY0" fmla="*/ 15071 h 1558121"/>
                      <a:gd name="connsiteX1" fmla="*/ 19050 w 13651442"/>
                      <a:gd name="connsiteY1" fmla="*/ 865971 h 1558121"/>
                      <a:gd name="connsiteX2" fmla="*/ 514350 w 13651442"/>
                      <a:gd name="connsiteY2" fmla="*/ 1050121 h 1558121"/>
                      <a:gd name="connsiteX3" fmla="*/ 1028700 w 13651442"/>
                      <a:gd name="connsiteY3" fmla="*/ 1189821 h 1558121"/>
                      <a:gd name="connsiteX4" fmla="*/ 1758950 w 13651442"/>
                      <a:gd name="connsiteY4" fmla="*/ 1278721 h 1558121"/>
                      <a:gd name="connsiteX5" fmla="*/ 2552700 w 13651442"/>
                      <a:gd name="connsiteY5" fmla="*/ 1304121 h 1558121"/>
                      <a:gd name="connsiteX6" fmla="*/ 2667000 w 13651442"/>
                      <a:gd name="connsiteY6" fmla="*/ 1323171 h 1558121"/>
                      <a:gd name="connsiteX7" fmla="*/ 2787650 w 13651442"/>
                      <a:gd name="connsiteY7" fmla="*/ 1335871 h 1558121"/>
                      <a:gd name="connsiteX8" fmla="*/ 3257550 w 13651442"/>
                      <a:gd name="connsiteY8" fmla="*/ 1386671 h 1558121"/>
                      <a:gd name="connsiteX9" fmla="*/ 3327400 w 13651442"/>
                      <a:gd name="connsiteY9" fmla="*/ 1431121 h 1558121"/>
                      <a:gd name="connsiteX10" fmla="*/ 3568700 w 13651442"/>
                      <a:gd name="connsiteY10" fmla="*/ 1520021 h 1558121"/>
                      <a:gd name="connsiteX11" fmla="*/ 3829050 w 13651442"/>
                      <a:gd name="connsiteY11" fmla="*/ 1558121 h 1558121"/>
                      <a:gd name="connsiteX12" fmla="*/ 3879850 w 13651442"/>
                      <a:gd name="connsiteY12" fmla="*/ 1539071 h 1558121"/>
                      <a:gd name="connsiteX13" fmla="*/ 4171950 w 13651442"/>
                      <a:gd name="connsiteY13" fmla="*/ 1469221 h 1558121"/>
                      <a:gd name="connsiteX14" fmla="*/ 4241800 w 13651442"/>
                      <a:gd name="connsiteY14" fmla="*/ 1450171 h 1558121"/>
                      <a:gd name="connsiteX15" fmla="*/ 4241800 w 13651442"/>
                      <a:gd name="connsiteY15" fmla="*/ 1450171 h 1558121"/>
                      <a:gd name="connsiteX16" fmla="*/ 4451350 w 13651442"/>
                      <a:gd name="connsiteY16" fmla="*/ 1380321 h 1558121"/>
                      <a:gd name="connsiteX17" fmla="*/ 4603750 w 13651442"/>
                      <a:gd name="connsiteY17" fmla="*/ 1342221 h 1558121"/>
                      <a:gd name="connsiteX18" fmla="*/ 4654550 w 13651442"/>
                      <a:gd name="connsiteY18" fmla="*/ 1316821 h 1558121"/>
                      <a:gd name="connsiteX19" fmla="*/ 4718050 w 13651442"/>
                      <a:gd name="connsiteY19" fmla="*/ 1310471 h 1558121"/>
                      <a:gd name="connsiteX20" fmla="*/ 4902200 w 13651442"/>
                      <a:gd name="connsiteY20" fmla="*/ 1297771 h 1558121"/>
                      <a:gd name="connsiteX21" fmla="*/ 5041900 w 13651442"/>
                      <a:gd name="connsiteY21" fmla="*/ 1291421 h 1558121"/>
                      <a:gd name="connsiteX22" fmla="*/ 5137150 w 13651442"/>
                      <a:gd name="connsiteY22" fmla="*/ 1285071 h 1558121"/>
                      <a:gd name="connsiteX23" fmla="*/ 5257800 w 13651442"/>
                      <a:gd name="connsiteY23" fmla="*/ 1278721 h 1558121"/>
                      <a:gd name="connsiteX24" fmla="*/ 5537200 w 13651442"/>
                      <a:gd name="connsiteY24" fmla="*/ 1196171 h 1558121"/>
                      <a:gd name="connsiteX25" fmla="*/ 5670550 w 13651442"/>
                      <a:gd name="connsiteY25" fmla="*/ 1139021 h 1558121"/>
                      <a:gd name="connsiteX26" fmla="*/ 5803900 w 13651442"/>
                      <a:gd name="connsiteY26" fmla="*/ 1119971 h 1558121"/>
                      <a:gd name="connsiteX27" fmla="*/ 5873750 w 13651442"/>
                      <a:gd name="connsiteY27" fmla="*/ 1119971 h 1558121"/>
                      <a:gd name="connsiteX28" fmla="*/ 5937250 w 13651442"/>
                      <a:gd name="connsiteY28" fmla="*/ 1145371 h 1558121"/>
                      <a:gd name="connsiteX29" fmla="*/ 5988050 w 13651442"/>
                      <a:gd name="connsiteY29" fmla="*/ 1151721 h 1558121"/>
                      <a:gd name="connsiteX30" fmla="*/ 6267450 w 13651442"/>
                      <a:gd name="connsiteY30" fmla="*/ 1202521 h 1558121"/>
                      <a:gd name="connsiteX31" fmla="*/ 6369050 w 13651442"/>
                      <a:gd name="connsiteY31" fmla="*/ 1202521 h 1558121"/>
                      <a:gd name="connsiteX32" fmla="*/ 6731000 w 13651442"/>
                      <a:gd name="connsiteY32" fmla="*/ 1221571 h 1558121"/>
                      <a:gd name="connsiteX33" fmla="*/ 7035800 w 13651442"/>
                      <a:gd name="connsiteY33" fmla="*/ 1272371 h 1558121"/>
                      <a:gd name="connsiteX34" fmla="*/ 7092950 w 13651442"/>
                      <a:gd name="connsiteY34" fmla="*/ 1240621 h 1558121"/>
                      <a:gd name="connsiteX35" fmla="*/ 7296150 w 13651442"/>
                      <a:gd name="connsiteY35" fmla="*/ 1151721 h 1558121"/>
                      <a:gd name="connsiteX36" fmla="*/ 7429500 w 13651442"/>
                      <a:gd name="connsiteY36" fmla="*/ 1100921 h 1558121"/>
                      <a:gd name="connsiteX37" fmla="*/ 7613650 w 13651442"/>
                      <a:gd name="connsiteY37" fmla="*/ 1075521 h 1558121"/>
                      <a:gd name="connsiteX38" fmla="*/ 7829550 w 13651442"/>
                      <a:gd name="connsiteY38" fmla="*/ 1024721 h 1558121"/>
                      <a:gd name="connsiteX39" fmla="*/ 8153400 w 13651442"/>
                      <a:gd name="connsiteY39" fmla="*/ 904071 h 1558121"/>
                      <a:gd name="connsiteX40" fmla="*/ 8210550 w 13651442"/>
                      <a:gd name="connsiteY40" fmla="*/ 891371 h 1558121"/>
                      <a:gd name="connsiteX41" fmla="*/ 8235950 w 13651442"/>
                      <a:gd name="connsiteY41" fmla="*/ 885021 h 1558121"/>
                      <a:gd name="connsiteX42" fmla="*/ 8362950 w 13651442"/>
                      <a:gd name="connsiteY42" fmla="*/ 904071 h 1558121"/>
                      <a:gd name="connsiteX43" fmla="*/ 8439150 w 13651442"/>
                      <a:gd name="connsiteY43" fmla="*/ 929471 h 1558121"/>
                      <a:gd name="connsiteX44" fmla="*/ 8858250 w 13651442"/>
                      <a:gd name="connsiteY44" fmla="*/ 973921 h 1558121"/>
                      <a:gd name="connsiteX45" fmla="*/ 9309100 w 13651442"/>
                      <a:gd name="connsiteY45" fmla="*/ 1285071 h 1558121"/>
                      <a:gd name="connsiteX46" fmla="*/ 11144250 w 13651442"/>
                      <a:gd name="connsiteY46" fmla="*/ 1126321 h 1558121"/>
                      <a:gd name="connsiteX47" fmla="*/ 11709400 w 13651442"/>
                      <a:gd name="connsiteY47" fmla="*/ 1310471 h 1558121"/>
                      <a:gd name="connsiteX48" fmla="*/ 13646150 w 13651442"/>
                      <a:gd name="connsiteY48" fmla="*/ 738971 h 1558121"/>
                      <a:gd name="connsiteX49" fmla="*/ 12319001 w 13651442"/>
                      <a:gd name="connsiteY49" fmla="*/ 2371 h 1558121"/>
                      <a:gd name="connsiteX50" fmla="*/ 11931650 w 13651442"/>
                      <a:gd name="connsiteY50" fmla="*/ 148421 h 1558121"/>
                      <a:gd name="connsiteX51" fmla="*/ 11125200 w 13651442"/>
                      <a:gd name="connsiteY51" fmla="*/ 510371 h 1558121"/>
                      <a:gd name="connsiteX52" fmla="*/ 10775950 w 13651442"/>
                      <a:gd name="connsiteY52" fmla="*/ 561171 h 1558121"/>
                      <a:gd name="connsiteX53" fmla="*/ 10433050 w 13651442"/>
                      <a:gd name="connsiteY53" fmla="*/ 669121 h 1558121"/>
                      <a:gd name="connsiteX54" fmla="*/ 9886950 w 13651442"/>
                      <a:gd name="connsiteY54" fmla="*/ 700871 h 1558121"/>
                      <a:gd name="connsiteX55" fmla="*/ 7499350 w 13651442"/>
                      <a:gd name="connsiteY55" fmla="*/ 624671 h 1558121"/>
                      <a:gd name="connsiteX56" fmla="*/ 4889500 w 13651442"/>
                      <a:gd name="connsiteY56" fmla="*/ 605621 h 1558121"/>
                      <a:gd name="connsiteX57" fmla="*/ 3937000 w 13651442"/>
                      <a:gd name="connsiteY57" fmla="*/ 459571 h 1558121"/>
                      <a:gd name="connsiteX58" fmla="*/ 3175000 w 13651442"/>
                      <a:gd name="connsiteY58" fmla="*/ 548471 h 1558121"/>
                      <a:gd name="connsiteX59" fmla="*/ 1435100 w 13651442"/>
                      <a:gd name="connsiteY59" fmla="*/ 383371 h 1558121"/>
                      <a:gd name="connsiteX60" fmla="*/ 44450 w 13651442"/>
                      <a:gd name="connsiteY60" fmla="*/ 53171 h 1558121"/>
                      <a:gd name="connsiteX61" fmla="*/ 0 w 13651442"/>
                      <a:gd name="connsiteY61" fmla="*/ 15071 h 1558121"/>
                      <a:gd name="connsiteX0" fmla="*/ 0 w 13651442"/>
                      <a:gd name="connsiteY0" fmla="*/ 15071 h 1558121"/>
                      <a:gd name="connsiteX1" fmla="*/ 19050 w 13651442"/>
                      <a:gd name="connsiteY1" fmla="*/ 865971 h 1558121"/>
                      <a:gd name="connsiteX2" fmla="*/ 514350 w 13651442"/>
                      <a:gd name="connsiteY2" fmla="*/ 1050121 h 1558121"/>
                      <a:gd name="connsiteX3" fmla="*/ 1028700 w 13651442"/>
                      <a:gd name="connsiteY3" fmla="*/ 1189821 h 1558121"/>
                      <a:gd name="connsiteX4" fmla="*/ 1758950 w 13651442"/>
                      <a:gd name="connsiteY4" fmla="*/ 1278721 h 1558121"/>
                      <a:gd name="connsiteX5" fmla="*/ 2552700 w 13651442"/>
                      <a:gd name="connsiteY5" fmla="*/ 1304121 h 1558121"/>
                      <a:gd name="connsiteX6" fmla="*/ 2667000 w 13651442"/>
                      <a:gd name="connsiteY6" fmla="*/ 1323171 h 1558121"/>
                      <a:gd name="connsiteX7" fmla="*/ 2787650 w 13651442"/>
                      <a:gd name="connsiteY7" fmla="*/ 1335871 h 1558121"/>
                      <a:gd name="connsiteX8" fmla="*/ 3257550 w 13651442"/>
                      <a:gd name="connsiteY8" fmla="*/ 1386671 h 1558121"/>
                      <a:gd name="connsiteX9" fmla="*/ 3327400 w 13651442"/>
                      <a:gd name="connsiteY9" fmla="*/ 1431121 h 1558121"/>
                      <a:gd name="connsiteX10" fmla="*/ 3568700 w 13651442"/>
                      <a:gd name="connsiteY10" fmla="*/ 1520021 h 1558121"/>
                      <a:gd name="connsiteX11" fmla="*/ 3829050 w 13651442"/>
                      <a:gd name="connsiteY11" fmla="*/ 1558121 h 1558121"/>
                      <a:gd name="connsiteX12" fmla="*/ 3879850 w 13651442"/>
                      <a:gd name="connsiteY12" fmla="*/ 1539071 h 1558121"/>
                      <a:gd name="connsiteX13" fmla="*/ 4171950 w 13651442"/>
                      <a:gd name="connsiteY13" fmla="*/ 1469221 h 1558121"/>
                      <a:gd name="connsiteX14" fmla="*/ 4241800 w 13651442"/>
                      <a:gd name="connsiteY14" fmla="*/ 1450171 h 1558121"/>
                      <a:gd name="connsiteX15" fmla="*/ 4241800 w 13651442"/>
                      <a:gd name="connsiteY15" fmla="*/ 1450171 h 1558121"/>
                      <a:gd name="connsiteX16" fmla="*/ 4451350 w 13651442"/>
                      <a:gd name="connsiteY16" fmla="*/ 1380321 h 1558121"/>
                      <a:gd name="connsiteX17" fmla="*/ 4603750 w 13651442"/>
                      <a:gd name="connsiteY17" fmla="*/ 1342221 h 1558121"/>
                      <a:gd name="connsiteX18" fmla="*/ 4654550 w 13651442"/>
                      <a:gd name="connsiteY18" fmla="*/ 1316821 h 1558121"/>
                      <a:gd name="connsiteX19" fmla="*/ 4718050 w 13651442"/>
                      <a:gd name="connsiteY19" fmla="*/ 1310471 h 1558121"/>
                      <a:gd name="connsiteX20" fmla="*/ 4902200 w 13651442"/>
                      <a:gd name="connsiteY20" fmla="*/ 1297771 h 1558121"/>
                      <a:gd name="connsiteX21" fmla="*/ 5041900 w 13651442"/>
                      <a:gd name="connsiteY21" fmla="*/ 1291421 h 1558121"/>
                      <a:gd name="connsiteX22" fmla="*/ 5137150 w 13651442"/>
                      <a:gd name="connsiteY22" fmla="*/ 1285071 h 1558121"/>
                      <a:gd name="connsiteX23" fmla="*/ 5257800 w 13651442"/>
                      <a:gd name="connsiteY23" fmla="*/ 1278721 h 1558121"/>
                      <a:gd name="connsiteX24" fmla="*/ 5537200 w 13651442"/>
                      <a:gd name="connsiteY24" fmla="*/ 1196171 h 1558121"/>
                      <a:gd name="connsiteX25" fmla="*/ 5670550 w 13651442"/>
                      <a:gd name="connsiteY25" fmla="*/ 1139021 h 1558121"/>
                      <a:gd name="connsiteX26" fmla="*/ 5803900 w 13651442"/>
                      <a:gd name="connsiteY26" fmla="*/ 1119971 h 1558121"/>
                      <a:gd name="connsiteX27" fmla="*/ 5873750 w 13651442"/>
                      <a:gd name="connsiteY27" fmla="*/ 1119971 h 1558121"/>
                      <a:gd name="connsiteX28" fmla="*/ 5937250 w 13651442"/>
                      <a:gd name="connsiteY28" fmla="*/ 1145371 h 1558121"/>
                      <a:gd name="connsiteX29" fmla="*/ 5988050 w 13651442"/>
                      <a:gd name="connsiteY29" fmla="*/ 1151721 h 1558121"/>
                      <a:gd name="connsiteX30" fmla="*/ 6267450 w 13651442"/>
                      <a:gd name="connsiteY30" fmla="*/ 1202521 h 1558121"/>
                      <a:gd name="connsiteX31" fmla="*/ 6369050 w 13651442"/>
                      <a:gd name="connsiteY31" fmla="*/ 1202521 h 1558121"/>
                      <a:gd name="connsiteX32" fmla="*/ 6731000 w 13651442"/>
                      <a:gd name="connsiteY32" fmla="*/ 1221571 h 1558121"/>
                      <a:gd name="connsiteX33" fmla="*/ 7035800 w 13651442"/>
                      <a:gd name="connsiteY33" fmla="*/ 1272371 h 1558121"/>
                      <a:gd name="connsiteX34" fmla="*/ 7092950 w 13651442"/>
                      <a:gd name="connsiteY34" fmla="*/ 1240621 h 1558121"/>
                      <a:gd name="connsiteX35" fmla="*/ 7296150 w 13651442"/>
                      <a:gd name="connsiteY35" fmla="*/ 1151721 h 1558121"/>
                      <a:gd name="connsiteX36" fmla="*/ 7429500 w 13651442"/>
                      <a:gd name="connsiteY36" fmla="*/ 1100921 h 1558121"/>
                      <a:gd name="connsiteX37" fmla="*/ 7613650 w 13651442"/>
                      <a:gd name="connsiteY37" fmla="*/ 1075521 h 1558121"/>
                      <a:gd name="connsiteX38" fmla="*/ 7829550 w 13651442"/>
                      <a:gd name="connsiteY38" fmla="*/ 1024721 h 1558121"/>
                      <a:gd name="connsiteX39" fmla="*/ 8153400 w 13651442"/>
                      <a:gd name="connsiteY39" fmla="*/ 904071 h 1558121"/>
                      <a:gd name="connsiteX40" fmla="*/ 8210550 w 13651442"/>
                      <a:gd name="connsiteY40" fmla="*/ 891371 h 1558121"/>
                      <a:gd name="connsiteX41" fmla="*/ 8235950 w 13651442"/>
                      <a:gd name="connsiteY41" fmla="*/ 885021 h 1558121"/>
                      <a:gd name="connsiteX42" fmla="*/ 8362950 w 13651442"/>
                      <a:gd name="connsiteY42" fmla="*/ 904071 h 1558121"/>
                      <a:gd name="connsiteX43" fmla="*/ 8604250 w 13651442"/>
                      <a:gd name="connsiteY43" fmla="*/ 935821 h 1558121"/>
                      <a:gd name="connsiteX44" fmla="*/ 8858250 w 13651442"/>
                      <a:gd name="connsiteY44" fmla="*/ 973921 h 1558121"/>
                      <a:gd name="connsiteX45" fmla="*/ 9309100 w 13651442"/>
                      <a:gd name="connsiteY45" fmla="*/ 1285071 h 1558121"/>
                      <a:gd name="connsiteX46" fmla="*/ 11144250 w 13651442"/>
                      <a:gd name="connsiteY46" fmla="*/ 1126321 h 1558121"/>
                      <a:gd name="connsiteX47" fmla="*/ 11709400 w 13651442"/>
                      <a:gd name="connsiteY47" fmla="*/ 1310471 h 1558121"/>
                      <a:gd name="connsiteX48" fmla="*/ 13646150 w 13651442"/>
                      <a:gd name="connsiteY48" fmla="*/ 738971 h 1558121"/>
                      <a:gd name="connsiteX49" fmla="*/ 12319001 w 13651442"/>
                      <a:gd name="connsiteY49" fmla="*/ 2371 h 1558121"/>
                      <a:gd name="connsiteX50" fmla="*/ 11931650 w 13651442"/>
                      <a:gd name="connsiteY50" fmla="*/ 148421 h 1558121"/>
                      <a:gd name="connsiteX51" fmla="*/ 11125200 w 13651442"/>
                      <a:gd name="connsiteY51" fmla="*/ 510371 h 1558121"/>
                      <a:gd name="connsiteX52" fmla="*/ 10775950 w 13651442"/>
                      <a:gd name="connsiteY52" fmla="*/ 561171 h 1558121"/>
                      <a:gd name="connsiteX53" fmla="*/ 10433050 w 13651442"/>
                      <a:gd name="connsiteY53" fmla="*/ 669121 h 1558121"/>
                      <a:gd name="connsiteX54" fmla="*/ 9886950 w 13651442"/>
                      <a:gd name="connsiteY54" fmla="*/ 700871 h 1558121"/>
                      <a:gd name="connsiteX55" fmla="*/ 7499350 w 13651442"/>
                      <a:gd name="connsiteY55" fmla="*/ 624671 h 1558121"/>
                      <a:gd name="connsiteX56" fmla="*/ 4889500 w 13651442"/>
                      <a:gd name="connsiteY56" fmla="*/ 605621 h 1558121"/>
                      <a:gd name="connsiteX57" fmla="*/ 3937000 w 13651442"/>
                      <a:gd name="connsiteY57" fmla="*/ 459571 h 1558121"/>
                      <a:gd name="connsiteX58" fmla="*/ 3175000 w 13651442"/>
                      <a:gd name="connsiteY58" fmla="*/ 548471 h 1558121"/>
                      <a:gd name="connsiteX59" fmla="*/ 1435100 w 13651442"/>
                      <a:gd name="connsiteY59" fmla="*/ 383371 h 1558121"/>
                      <a:gd name="connsiteX60" fmla="*/ 44450 w 13651442"/>
                      <a:gd name="connsiteY60" fmla="*/ 53171 h 1558121"/>
                      <a:gd name="connsiteX61" fmla="*/ 0 w 13651442"/>
                      <a:gd name="connsiteY61" fmla="*/ 15071 h 1558121"/>
                      <a:gd name="connsiteX0" fmla="*/ 0 w 13651442"/>
                      <a:gd name="connsiteY0" fmla="*/ 15071 h 1558121"/>
                      <a:gd name="connsiteX1" fmla="*/ 19050 w 13651442"/>
                      <a:gd name="connsiteY1" fmla="*/ 865971 h 1558121"/>
                      <a:gd name="connsiteX2" fmla="*/ 514350 w 13651442"/>
                      <a:gd name="connsiteY2" fmla="*/ 1050121 h 1558121"/>
                      <a:gd name="connsiteX3" fmla="*/ 1028700 w 13651442"/>
                      <a:gd name="connsiteY3" fmla="*/ 1189821 h 1558121"/>
                      <a:gd name="connsiteX4" fmla="*/ 1758950 w 13651442"/>
                      <a:gd name="connsiteY4" fmla="*/ 1278721 h 1558121"/>
                      <a:gd name="connsiteX5" fmla="*/ 2552700 w 13651442"/>
                      <a:gd name="connsiteY5" fmla="*/ 1304121 h 1558121"/>
                      <a:gd name="connsiteX6" fmla="*/ 2667000 w 13651442"/>
                      <a:gd name="connsiteY6" fmla="*/ 1323171 h 1558121"/>
                      <a:gd name="connsiteX7" fmla="*/ 2787650 w 13651442"/>
                      <a:gd name="connsiteY7" fmla="*/ 1335871 h 1558121"/>
                      <a:gd name="connsiteX8" fmla="*/ 3257550 w 13651442"/>
                      <a:gd name="connsiteY8" fmla="*/ 1386671 h 1558121"/>
                      <a:gd name="connsiteX9" fmla="*/ 3327400 w 13651442"/>
                      <a:gd name="connsiteY9" fmla="*/ 1431121 h 1558121"/>
                      <a:gd name="connsiteX10" fmla="*/ 3568700 w 13651442"/>
                      <a:gd name="connsiteY10" fmla="*/ 1520021 h 1558121"/>
                      <a:gd name="connsiteX11" fmla="*/ 3829050 w 13651442"/>
                      <a:gd name="connsiteY11" fmla="*/ 1558121 h 1558121"/>
                      <a:gd name="connsiteX12" fmla="*/ 3879850 w 13651442"/>
                      <a:gd name="connsiteY12" fmla="*/ 1539071 h 1558121"/>
                      <a:gd name="connsiteX13" fmla="*/ 4171950 w 13651442"/>
                      <a:gd name="connsiteY13" fmla="*/ 1469221 h 1558121"/>
                      <a:gd name="connsiteX14" fmla="*/ 4241800 w 13651442"/>
                      <a:gd name="connsiteY14" fmla="*/ 1450171 h 1558121"/>
                      <a:gd name="connsiteX15" fmla="*/ 4241800 w 13651442"/>
                      <a:gd name="connsiteY15" fmla="*/ 1450171 h 1558121"/>
                      <a:gd name="connsiteX16" fmla="*/ 4451350 w 13651442"/>
                      <a:gd name="connsiteY16" fmla="*/ 1380321 h 1558121"/>
                      <a:gd name="connsiteX17" fmla="*/ 4603750 w 13651442"/>
                      <a:gd name="connsiteY17" fmla="*/ 1342221 h 1558121"/>
                      <a:gd name="connsiteX18" fmla="*/ 4654550 w 13651442"/>
                      <a:gd name="connsiteY18" fmla="*/ 1316821 h 1558121"/>
                      <a:gd name="connsiteX19" fmla="*/ 4718050 w 13651442"/>
                      <a:gd name="connsiteY19" fmla="*/ 1310471 h 1558121"/>
                      <a:gd name="connsiteX20" fmla="*/ 4902200 w 13651442"/>
                      <a:gd name="connsiteY20" fmla="*/ 1297771 h 1558121"/>
                      <a:gd name="connsiteX21" fmla="*/ 5041900 w 13651442"/>
                      <a:gd name="connsiteY21" fmla="*/ 1291421 h 1558121"/>
                      <a:gd name="connsiteX22" fmla="*/ 5137150 w 13651442"/>
                      <a:gd name="connsiteY22" fmla="*/ 1285071 h 1558121"/>
                      <a:gd name="connsiteX23" fmla="*/ 5257800 w 13651442"/>
                      <a:gd name="connsiteY23" fmla="*/ 1278721 h 1558121"/>
                      <a:gd name="connsiteX24" fmla="*/ 5537200 w 13651442"/>
                      <a:gd name="connsiteY24" fmla="*/ 1196171 h 1558121"/>
                      <a:gd name="connsiteX25" fmla="*/ 5670550 w 13651442"/>
                      <a:gd name="connsiteY25" fmla="*/ 1139021 h 1558121"/>
                      <a:gd name="connsiteX26" fmla="*/ 5803900 w 13651442"/>
                      <a:gd name="connsiteY26" fmla="*/ 1119971 h 1558121"/>
                      <a:gd name="connsiteX27" fmla="*/ 5873750 w 13651442"/>
                      <a:gd name="connsiteY27" fmla="*/ 1119971 h 1558121"/>
                      <a:gd name="connsiteX28" fmla="*/ 5937250 w 13651442"/>
                      <a:gd name="connsiteY28" fmla="*/ 1145371 h 1558121"/>
                      <a:gd name="connsiteX29" fmla="*/ 5988050 w 13651442"/>
                      <a:gd name="connsiteY29" fmla="*/ 1151721 h 1558121"/>
                      <a:gd name="connsiteX30" fmla="*/ 6267450 w 13651442"/>
                      <a:gd name="connsiteY30" fmla="*/ 1202521 h 1558121"/>
                      <a:gd name="connsiteX31" fmla="*/ 6369050 w 13651442"/>
                      <a:gd name="connsiteY31" fmla="*/ 1202521 h 1558121"/>
                      <a:gd name="connsiteX32" fmla="*/ 6731000 w 13651442"/>
                      <a:gd name="connsiteY32" fmla="*/ 1221571 h 1558121"/>
                      <a:gd name="connsiteX33" fmla="*/ 7035800 w 13651442"/>
                      <a:gd name="connsiteY33" fmla="*/ 1272371 h 1558121"/>
                      <a:gd name="connsiteX34" fmla="*/ 7092950 w 13651442"/>
                      <a:gd name="connsiteY34" fmla="*/ 1240621 h 1558121"/>
                      <a:gd name="connsiteX35" fmla="*/ 7296150 w 13651442"/>
                      <a:gd name="connsiteY35" fmla="*/ 1151721 h 1558121"/>
                      <a:gd name="connsiteX36" fmla="*/ 7429500 w 13651442"/>
                      <a:gd name="connsiteY36" fmla="*/ 1100921 h 1558121"/>
                      <a:gd name="connsiteX37" fmla="*/ 7613650 w 13651442"/>
                      <a:gd name="connsiteY37" fmla="*/ 1075521 h 1558121"/>
                      <a:gd name="connsiteX38" fmla="*/ 7829550 w 13651442"/>
                      <a:gd name="connsiteY38" fmla="*/ 1024721 h 1558121"/>
                      <a:gd name="connsiteX39" fmla="*/ 8153400 w 13651442"/>
                      <a:gd name="connsiteY39" fmla="*/ 904071 h 1558121"/>
                      <a:gd name="connsiteX40" fmla="*/ 8210550 w 13651442"/>
                      <a:gd name="connsiteY40" fmla="*/ 891371 h 1558121"/>
                      <a:gd name="connsiteX41" fmla="*/ 8235950 w 13651442"/>
                      <a:gd name="connsiteY41" fmla="*/ 885021 h 1558121"/>
                      <a:gd name="connsiteX42" fmla="*/ 8585200 w 13651442"/>
                      <a:gd name="connsiteY42" fmla="*/ 916771 h 1558121"/>
                      <a:gd name="connsiteX43" fmla="*/ 8604250 w 13651442"/>
                      <a:gd name="connsiteY43" fmla="*/ 935821 h 1558121"/>
                      <a:gd name="connsiteX44" fmla="*/ 8858250 w 13651442"/>
                      <a:gd name="connsiteY44" fmla="*/ 973921 h 1558121"/>
                      <a:gd name="connsiteX45" fmla="*/ 9309100 w 13651442"/>
                      <a:gd name="connsiteY45" fmla="*/ 1285071 h 1558121"/>
                      <a:gd name="connsiteX46" fmla="*/ 11144250 w 13651442"/>
                      <a:gd name="connsiteY46" fmla="*/ 1126321 h 1558121"/>
                      <a:gd name="connsiteX47" fmla="*/ 11709400 w 13651442"/>
                      <a:gd name="connsiteY47" fmla="*/ 1310471 h 1558121"/>
                      <a:gd name="connsiteX48" fmla="*/ 13646150 w 13651442"/>
                      <a:gd name="connsiteY48" fmla="*/ 738971 h 1558121"/>
                      <a:gd name="connsiteX49" fmla="*/ 12319001 w 13651442"/>
                      <a:gd name="connsiteY49" fmla="*/ 2371 h 1558121"/>
                      <a:gd name="connsiteX50" fmla="*/ 11931650 w 13651442"/>
                      <a:gd name="connsiteY50" fmla="*/ 148421 h 1558121"/>
                      <a:gd name="connsiteX51" fmla="*/ 11125200 w 13651442"/>
                      <a:gd name="connsiteY51" fmla="*/ 510371 h 1558121"/>
                      <a:gd name="connsiteX52" fmla="*/ 10775950 w 13651442"/>
                      <a:gd name="connsiteY52" fmla="*/ 561171 h 1558121"/>
                      <a:gd name="connsiteX53" fmla="*/ 10433050 w 13651442"/>
                      <a:gd name="connsiteY53" fmla="*/ 669121 h 1558121"/>
                      <a:gd name="connsiteX54" fmla="*/ 9886950 w 13651442"/>
                      <a:gd name="connsiteY54" fmla="*/ 700871 h 1558121"/>
                      <a:gd name="connsiteX55" fmla="*/ 7499350 w 13651442"/>
                      <a:gd name="connsiteY55" fmla="*/ 624671 h 1558121"/>
                      <a:gd name="connsiteX56" fmla="*/ 4889500 w 13651442"/>
                      <a:gd name="connsiteY56" fmla="*/ 605621 h 1558121"/>
                      <a:gd name="connsiteX57" fmla="*/ 3937000 w 13651442"/>
                      <a:gd name="connsiteY57" fmla="*/ 459571 h 1558121"/>
                      <a:gd name="connsiteX58" fmla="*/ 3175000 w 13651442"/>
                      <a:gd name="connsiteY58" fmla="*/ 548471 h 1558121"/>
                      <a:gd name="connsiteX59" fmla="*/ 1435100 w 13651442"/>
                      <a:gd name="connsiteY59" fmla="*/ 383371 h 1558121"/>
                      <a:gd name="connsiteX60" fmla="*/ 44450 w 13651442"/>
                      <a:gd name="connsiteY60" fmla="*/ 53171 h 1558121"/>
                      <a:gd name="connsiteX61" fmla="*/ 0 w 13651442"/>
                      <a:gd name="connsiteY61" fmla="*/ 15071 h 1558121"/>
                      <a:gd name="connsiteX0" fmla="*/ 0 w 13651442"/>
                      <a:gd name="connsiteY0" fmla="*/ 15071 h 1558121"/>
                      <a:gd name="connsiteX1" fmla="*/ 19050 w 13651442"/>
                      <a:gd name="connsiteY1" fmla="*/ 865971 h 1558121"/>
                      <a:gd name="connsiteX2" fmla="*/ 514350 w 13651442"/>
                      <a:gd name="connsiteY2" fmla="*/ 1050121 h 1558121"/>
                      <a:gd name="connsiteX3" fmla="*/ 1028700 w 13651442"/>
                      <a:gd name="connsiteY3" fmla="*/ 1189821 h 1558121"/>
                      <a:gd name="connsiteX4" fmla="*/ 1758950 w 13651442"/>
                      <a:gd name="connsiteY4" fmla="*/ 1278721 h 1558121"/>
                      <a:gd name="connsiteX5" fmla="*/ 2552700 w 13651442"/>
                      <a:gd name="connsiteY5" fmla="*/ 1304121 h 1558121"/>
                      <a:gd name="connsiteX6" fmla="*/ 2667000 w 13651442"/>
                      <a:gd name="connsiteY6" fmla="*/ 1323171 h 1558121"/>
                      <a:gd name="connsiteX7" fmla="*/ 2787650 w 13651442"/>
                      <a:gd name="connsiteY7" fmla="*/ 1335871 h 1558121"/>
                      <a:gd name="connsiteX8" fmla="*/ 3257550 w 13651442"/>
                      <a:gd name="connsiteY8" fmla="*/ 1386671 h 1558121"/>
                      <a:gd name="connsiteX9" fmla="*/ 3327400 w 13651442"/>
                      <a:gd name="connsiteY9" fmla="*/ 1431121 h 1558121"/>
                      <a:gd name="connsiteX10" fmla="*/ 3568700 w 13651442"/>
                      <a:gd name="connsiteY10" fmla="*/ 1520021 h 1558121"/>
                      <a:gd name="connsiteX11" fmla="*/ 3829050 w 13651442"/>
                      <a:gd name="connsiteY11" fmla="*/ 1558121 h 1558121"/>
                      <a:gd name="connsiteX12" fmla="*/ 3879850 w 13651442"/>
                      <a:gd name="connsiteY12" fmla="*/ 1539071 h 1558121"/>
                      <a:gd name="connsiteX13" fmla="*/ 4171950 w 13651442"/>
                      <a:gd name="connsiteY13" fmla="*/ 1469221 h 1558121"/>
                      <a:gd name="connsiteX14" fmla="*/ 4241800 w 13651442"/>
                      <a:gd name="connsiteY14" fmla="*/ 1450171 h 1558121"/>
                      <a:gd name="connsiteX15" fmla="*/ 4241800 w 13651442"/>
                      <a:gd name="connsiteY15" fmla="*/ 1450171 h 1558121"/>
                      <a:gd name="connsiteX16" fmla="*/ 4451350 w 13651442"/>
                      <a:gd name="connsiteY16" fmla="*/ 1380321 h 1558121"/>
                      <a:gd name="connsiteX17" fmla="*/ 4603750 w 13651442"/>
                      <a:gd name="connsiteY17" fmla="*/ 1342221 h 1558121"/>
                      <a:gd name="connsiteX18" fmla="*/ 4654550 w 13651442"/>
                      <a:gd name="connsiteY18" fmla="*/ 1316821 h 1558121"/>
                      <a:gd name="connsiteX19" fmla="*/ 4718050 w 13651442"/>
                      <a:gd name="connsiteY19" fmla="*/ 1310471 h 1558121"/>
                      <a:gd name="connsiteX20" fmla="*/ 4902200 w 13651442"/>
                      <a:gd name="connsiteY20" fmla="*/ 1297771 h 1558121"/>
                      <a:gd name="connsiteX21" fmla="*/ 5041900 w 13651442"/>
                      <a:gd name="connsiteY21" fmla="*/ 1291421 h 1558121"/>
                      <a:gd name="connsiteX22" fmla="*/ 5137150 w 13651442"/>
                      <a:gd name="connsiteY22" fmla="*/ 1285071 h 1558121"/>
                      <a:gd name="connsiteX23" fmla="*/ 5257800 w 13651442"/>
                      <a:gd name="connsiteY23" fmla="*/ 1278721 h 1558121"/>
                      <a:gd name="connsiteX24" fmla="*/ 5537200 w 13651442"/>
                      <a:gd name="connsiteY24" fmla="*/ 1196171 h 1558121"/>
                      <a:gd name="connsiteX25" fmla="*/ 5670550 w 13651442"/>
                      <a:gd name="connsiteY25" fmla="*/ 1139021 h 1558121"/>
                      <a:gd name="connsiteX26" fmla="*/ 5803900 w 13651442"/>
                      <a:gd name="connsiteY26" fmla="*/ 1119971 h 1558121"/>
                      <a:gd name="connsiteX27" fmla="*/ 5873750 w 13651442"/>
                      <a:gd name="connsiteY27" fmla="*/ 1119971 h 1558121"/>
                      <a:gd name="connsiteX28" fmla="*/ 5937250 w 13651442"/>
                      <a:gd name="connsiteY28" fmla="*/ 1145371 h 1558121"/>
                      <a:gd name="connsiteX29" fmla="*/ 5988050 w 13651442"/>
                      <a:gd name="connsiteY29" fmla="*/ 1151721 h 1558121"/>
                      <a:gd name="connsiteX30" fmla="*/ 6267450 w 13651442"/>
                      <a:gd name="connsiteY30" fmla="*/ 1202521 h 1558121"/>
                      <a:gd name="connsiteX31" fmla="*/ 6369050 w 13651442"/>
                      <a:gd name="connsiteY31" fmla="*/ 1202521 h 1558121"/>
                      <a:gd name="connsiteX32" fmla="*/ 6731000 w 13651442"/>
                      <a:gd name="connsiteY32" fmla="*/ 1221571 h 1558121"/>
                      <a:gd name="connsiteX33" fmla="*/ 7035800 w 13651442"/>
                      <a:gd name="connsiteY33" fmla="*/ 1272371 h 1558121"/>
                      <a:gd name="connsiteX34" fmla="*/ 7092950 w 13651442"/>
                      <a:gd name="connsiteY34" fmla="*/ 1240621 h 1558121"/>
                      <a:gd name="connsiteX35" fmla="*/ 7296150 w 13651442"/>
                      <a:gd name="connsiteY35" fmla="*/ 1151721 h 1558121"/>
                      <a:gd name="connsiteX36" fmla="*/ 7429500 w 13651442"/>
                      <a:gd name="connsiteY36" fmla="*/ 1100921 h 1558121"/>
                      <a:gd name="connsiteX37" fmla="*/ 7613650 w 13651442"/>
                      <a:gd name="connsiteY37" fmla="*/ 1075521 h 1558121"/>
                      <a:gd name="connsiteX38" fmla="*/ 7829550 w 13651442"/>
                      <a:gd name="connsiteY38" fmla="*/ 1024721 h 1558121"/>
                      <a:gd name="connsiteX39" fmla="*/ 8153400 w 13651442"/>
                      <a:gd name="connsiteY39" fmla="*/ 904071 h 1558121"/>
                      <a:gd name="connsiteX40" fmla="*/ 8210550 w 13651442"/>
                      <a:gd name="connsiteY40" fmla="*/ 891371 h 1558121"/>
                      <a:gd name="connsiteX41" fmla="*/ 8420100 w 13651442"/>
                      <a:gd name="connsiteY41" fmla="*/ 904071 h 1558121"/>
                      <a:gd name="connsiteX42" fmla="*/ 8585200 w 13651442"/>
                      <a:gd name="connsiteY42" fmla="*/ 916771 h 1558121"/>
                      <a:gd name="connsiteX43" fmla="*/ 8604250 w 13651442"/>
                      <a:gd name="connsiteY43" fmla="*/ 935821 h 1558121"/>
                      <a:gd name="connsiteX44" fmla="*/ 8858250 w 13651442"/>
                      <a:gd name="connsiteY44" fmla="*/ 973921 h 1558121"/>
                      <a:gd name="connsiteX45" fmla="*/ 9309100 w 13651442"/>
                      <a:gd name="connsiteY45" fmla="*/ 1285071 h 1558121"/>
                      <a:gd name="connsiteX46" fmla="*/ 11144250 w 13651442"/>
                      <a:gd name="connsiteY46" fmla="*/ 1126321 h 1558121"/>
                      <a:gd name="connsiteX47" fmla="*/ 11709400 w 13651442"/>
                      <a:gd name="connsiteY47" fmla="*/ 1310471 h 1558121"/>
                      <a:gd name="connsiteX48" fmla="*/ 13646150 w 13651442"/>
                      <a:gd name="connsiteY48" fmla="*/ 738971 h 1558121"/>
                      <a:gd name="connsiteX49" fmla="*/ 12319001 w 13651442"/>
                      <a:gd name="connsiteY49" fmla="*/ 2371 h 1558121"/>
                      <a:gd name="connsiteX50" fmla="*/ 11931650 w 13651442"/>
                      <a:gd name="connsiteY50" fmla="*/ 148421 h 1558121"/>
                      <a:gd name="connsiteX51" fmla="*/ 11125200 w 13651442"/>
                      <a:gd name="connsiteY51" fmla="*/ 510371 h 1558121"/>
                      <a:gd name="connsiteX52" fmla="*/ 10775950 w 13651442"/>
                      <a:gd name="connsiteY52" fmla="*/ 561171 h 1558121"/>
                      <a:gd name="connsiteX53" fmla="*/ 10433050 w 13651442"/>
                      <a:gd name="connsiteY53" fmla="*/ 669121 h 1558121"/>
                      <a:gd name="connsiteX54" fmla="*/ 9886950 w 13651442"/>
                      <a:gd name="connsiteY54" fmla="*/ 700871 h 1558121"/>
                      <a:gd name="connsiteX55" fmla="*/ 7499350 w 13651442"/>
                      <a:gd name="connsiteY55" fmla="*/ 624671 h 1558121"/>
                      <a:gd name="connsiteX56" fmla="*/ 4889500 w 13651442"/>
                      <a:gd name="connsiteY56" fmla="*/ 605621 h 1558121"/>
                      <a:gd name="connsiteX57" fmla="*/ 3937000 w 13651442"/>
                      <a:gd name="connsiteY57" fmla="*/ 459571 h 1558121"/>
                      <a:gd name="connsiteX58" fmla="*/ 3175000 w 13651442"/>
                      <a:gd name="connsiteY58" fmla="*/ 548471 h 1558121"/>
                      <a:gd name="connsiteX59" fmla="*/ 1435100 w 13651442"/>
                      <a:gd name="connsiteY59" fmla="*/ 383371 h 1558121"/>
                      <a:gd name="connsiteX60" fmla="*/ 44450 w 13651442"/>
                      <a:gd name="connsiteY60" fmla="*/ 53171 h 1558121"/>
                      <a:gd name="connsiteX61" fmla="*/ 0 w 13651442"/>
                      <a:gd name="connsiteY61" fmla="*/ 15071 h 1558121"/>
                      <a:gd name="connsiteX0" fmla="*/ 0 w 13650671"/>
                      <a:gd name="connsiteY0" fmla="*/ 15071 h 1558121"/>
                      <a:gd name="connsiteX1" fmla="*/ 19050 w 13650671"/>
                      <a:gd name="connsiteY1" fmla="*/ 865971 h 1558121"/>
                      <a:gd name="connsiteX2" fmla="*/ 514350 w 13650671"/>
                      <a:gd name="connsiteY2" fmla="*/ 1050121 h 1558121"/>
                      <a:gd name="connsiteX3" fmla="*/ 1028700 w 13650671"/>
                      <a:gd name="connsiteY3" fmla="*/ 1189821 h 1558121"/>
                      <a:gd name="connsiteX4" fmla="*/ 1758950 w 13650671"/>
                      <a:gd name="connsiteY4" fmla="*/ 1278721 h 1558121"/>
                      <a:gd name="connsiteX5" fmla="*/ 2552700 w 13650671"/>
                      <a:gd name="connsiteY5" fmla="*/ 1304121 h 1558121"/>
                      <a:gd name="connsiteX6" fmla="*/ 2667000 w 13650671"/>
                      <a:gd name="connsiteY6" fmla="*/ 1323171 h 1558121"/>
                      <a:gd name="connsiteX7" fmla="*/ 2787650 w 13650671"/>
                      <a:gd name="connsiteY7" fmla="*/ 1335871 h 1558121"/>
                      <a:gd name="connsiteX8" fmla="*/ 3257550 w 13650671"/>
                      <a:gd name="connsiteY8" fmla="*/ 1386671 h 1558121"/>
                      <a:gd name="connsiteX9" fmla="*/ 3327400 w 13650671"/>
                      <a:gd name="connsiteY9" fmla="*/ 1431121 h 1558121"/>
                      <a:gd name="connsiteX10" fmla="*/ 3568700 w 13650671"/>
                      <a:gd name="connsiteY10" fmla="*/ 1520021 h 1558121"/>
                      <a:gd name="connsiteX11" fmla="*/ 3829050 w 13650671"/>
                      <a:gd name="connsiteY11" fmla="*/ 1558121 h 1558121"/>
                      <a:gd name="connsiteX12" fmla="*/ 3879850 w 13650671"/>
                      <a:gd name="connsiteY12" fmla="*/ 1539071 h 1558121"/>
                      <a:gd name="connsiteX13" fmla="*/ 4171950 w 13650671"/>
                      <a:gd name="connsiteY13" fmla="*/ 1469221 h 1558121"/>
                      <a:gd name="connsiteX14" fmla="*/ 4241800 w 13650671"/>
                      <a:gd name="connsiteY14" fmla="*/ 1450171 h 1558121"/>
                      <a:gd name="connsiteX15" fmla="*/ 4241800 w 13650671"/>
                      <a:gd name="connsiteY15" fmla="*/ 1450171 h 1558121"/>
                      <a:gd name="connsiteX16" fmla="*/ 4451350 w 13650671"/>
                      <a:gd name="connsiteY16" fmla="*/ 1380321 h 1558121"/>
                      <a:gd name="connsiteX17" fmla="*/ 4603750 w 13650671"/>
                      <a:gd name="connsiteY17" fmla="*/ 1342221 h 1558121"/>
                      <a:gd name="connsiteX18" fmla="*/ 4654550 w 13650671"/>
                      <a:gd name="connsiteY18" fmla="*/ 1316821 h 1558121"/>
                      <a:gd name="connsiteX19" fmla="*/ 4718050 w 13650671"/>
                      <a:gd name="connsiteY19" fmla="*/ 1310471 h 1558121"/>
                      <a:gd name="connsiteX20" fmla="*/ 4902200 w 13650671"/>
                      <a:gd name="connsiteY20" fmla="*/ 1297771 h 1558121"/>
                      <a:gd name="connsiteX21" fmla="*/ 5041900 w 13650671"/>
                      <a:gd name="connsiteY21" fmla="*/ 1291421 h 1558121"/>
                      <a:gd name="connsiteX22" fmla="*/ 5137150 w 13650671"/>
                      <a:gd name="connsiteY22" fmla="*/ 1285071 h 1558121"/>
                      <a:gd name="connsiteX23" fmla="*/ 5257800 w 13650671"/>
                      <a:gd name="connsiteY23" fmla="*/ 1278721 h 1558121"/>
                      <a:gd name="connsiteX24" fmla="*/ 5537200 w 13650671"/>
                      <a:gd name="connsiteY24" fmla="*/ 1196171 h 1558121"/>
                      <a:gd name="connsiteX25" fmla="*/ 5670550 w 13650671"/>
                      <a:gd name="connsiteY25" fmla="*/ 1139021 h 1558121"/>
                      <a:gd name="connsiteX26" fmla="*/ 5803900 w 13650671"/>
                      <a:gd name="connsiteY26" fmla="*/ 1119971 h 1558121"/>
                      <a:gd name="connsiteX27" fmla="*/ 5873750 w 13650671"/>
                      <a:gd name="connsiteY27" fmla="*/ 1119971 h 1558121"/>
                      <a:gd name="connsiteX28" fmla="*/ 5937250 w 13650671"/>
                      <a:gd name="connsiteY28" fmla="*/ 1145371 h 1558121"/>
                      <a:gd name="connsiteX29" fmla="*/ 5988050 w 13650671"/>
                      <a:gd name="connsiteY29" fmla="*/ 1151721 h 1558121"/>
                      <a:gd name="connsiteX30" fmla="*/ 6267450 w 13650671"/>
                      <a:gd name="connsiteY30" fmla="*/ 1202521 h 1558121"/>
                      <a:gd name="connsiteX31" fmla="*/ 6369050 w 13650671"/>
                      <a:gd name="connsiteY31" fmla="*/ 1202521 h 1558121"/>
                      <a:gd name="connsiteX32" fmla="*/ 6731000 w 13650671"/>
                      <a:gd name="connsiteY32" fmla="*/ 1221571 h 1558121"/>
                      <a:gd name="connsiteX33" fmla="*/ 7035800 w 13650671"/>
                      <a:gd name="connsiteY33" fmla="*/ 1272371 h 1558121"/>
                      <a:gd name="connsiteX34" fmla="*/ 7092950 w 13650671"/>
                      <a:gd name="connsiteY34" fmla="*/ 1240621 h 1558121"/>
                      <a:gd name="connsiteX35" fmla="*/ 7296150 w 13650671"/>
                      <a:gd name="connsiteY35" fmla="*/ 1151721 h 1558121"/>
                      <a:gd name="connsiteX36" fmla="*/ 7429500 w 13650671"/>
                      <a:gd name="connsiteY36" fmla="*/ 1100921 h 1558121"/>
                      <a:gd name="connsiteX37" fmla="*/ 7613650 w 13650671"/>
                      <a:gd name="connsiteY37" fmla="*/ 1075521 h 1558121"/>
                      <a:gd name="connsiteX38" fmla="*/ 7829550 w 13650671"/>
                      <a:gd name="connsiteY38" fmla="*/ 1024721 h 1558121"/>
                      <a:gd name="connsiteX39" fmla="*/ 8153400 w 13650671"/>
                      <a:gd name="connsiteY39" fmla="*/ 904071 h 1558121"/>
                      <a:gd name="connsiteX40" fmla="*/ 8210550 w 13650671"/>
                      <a:gd name="connsiteY40" fmla="*/ 891371 h 1558121"/>
                      <a:gd name="connsiteX41" fmla="*/ 8420100 w 13650671"/>
                      <a:gd name="connsiteY41" fmla="*/ 904071 h 1558121"/>
                      <a:gd name="connsiteX42" fmla="*/ 8585200 w 13650671"/>
                      <a:gd name="connsiteY42" fmla="*/ 916771 h 1558121"/>
                      <a:gd name="connsiteX43" fmla="*/ 8604250 w 13650671"/>
                      <a:gd name="connsiteY43" fmla="*/ 935821 h 1558121"/>
                      <a:gd name="connsiteX44" fmla="*/ 8858250 w 13650671"/>
                      <a:gd name="connsiteY44" fmla="*/ 973921 h 1558121"/>
                      <a:gd name="connsiteX45" fmla="*/ 9309100 w 13650671"/>
                      <a:gd name="connsiteY45" fmla="*/ 1285071 h 1558121"/>
                      <a:gd name="connsiteX46" fmla="*/ 11144250 w 13650671"/>
                      <a:gd name="connsiteY46" fmla="*/ 1126321 h 1558121"/>
                      <a:gd name="connsiteX47" fmla="*/ 12693650 w 13650671"/>
                      <a:gd name="connsiteY47" fmla="*/ 675471 h 1558121"/>
                      <a:gd name="connsiteX48" fmla="*/ 13646150 w 13650671"/>
                      <a:gd name="connsiteY48" fmla="*/ 738971 h 1558121"/>
                      <a:gd name="connsiteX49" fmla="*/ 12319001 w 13650671"/>
                      <a:gd name="connsiteY49" fmla="*/ 2371 h 1558121"/>
                      <a:gd name="connsiteX50" fmla="*/ 11931650 w 13650671"/>
                      <a:gd name="connsiteY50" fmla="*/ 148421 h 1558121"/>
                      <a:gd name="connsiteX51" fmla="*/ 11125200 w 13650671"/>
                      <a:gd name="connsiteY51" fmla="*/ 510371 h 1558121"/>
                      <a:gd name="connsiteX52" fmla="*/ 10775950 w 13650671"/>
                      <a:gd name="connsiteY52" fmla="*/ 561171 h 1558121"/>
                      <a:gd name="connsiteX53" fmla="*/ 10433050 w 13650671"/>
                      <a:gd name="connsiteY53" fmla="*/ 669121 h 1558121"/>
                      <a:gd name="connsiteX54" fmla="*/ 9886950 w 13650671"/>
                      <a:gd name="connsiteY54" fmla="*/ 700871 h 1558121"/>
                      <a:gd name="connsiteX55" fmla="*/ 7499350 w 13650671"/>
                      <a:gd name="connsiteY55" fmla="*/ 624671 h 1558121"/>
                      <a:gd name="connsiteX56" fmla="*/ 4889500 w 13650671"/>
                      <a:gd name="connsiteY56" fmla="*/ 605621 h 1558121"/>
                      <a:gd name="connsiteX57" fmla="*/ 3937000 w 13650671"/>
                      <a:gd name="connsiteY57" fmla="*/ 459571 h 1558121"/>
                      <a:gd name="connsiteX58" fmla="*/ 3175000 w 13650671"/>
                      <a:gd name="connsiteY58" fmla="*/ 548471 h 1558121"/>
                      <a:gd name="connsiteX59" fmla="*/ 1435100 w 13650671"/>
                      <a:gd name="connsiteY59" fmla="*/ 383371 h 1558121"/>
                      <a:gd name="connsiteX60" fmla="*/ 44450 w 13650671"/>
                      <a:gd name="connsiteY60" fmla="*/ 53171 h 1558121"/>
                      <a:gd name="connsiteX61" fmla="*/ 0 w 13650671"/>
                      <a:gd name="connsiteY61" fmla="*/ 15071 h 1558121"/>
                      <a:gd name="connsiteX0" fmla="*/ 0 w 13474195"/>
                      <a:gd name="connsiteY0" fmla="*/ 15071 h 1558121"/>
                      <a:gd name="connsiteX1" fmla="*/ 19050 w 13474195"/>
                      <a:gd name="connsiteY1" fmla="*/ 865971 h 1558121"/>
                      <a:gd name="connsiteX2" fmla="*/ 514350 w 13474195"/>
                      <a:gd name="connsiteY2" fmla="*/ 1050121 h 1558121"/>
                      <a:gd name="connsiteX3" fmla="*/ 1028700 w 13474195"/>
                      <a:gd name="connsiteY3" fmla="*/ 1189821 h 1558121"/>
                      <a:gd name="connsiteX4" fmla="*/ 1758950 w 13474195"/>
                      <a:gd name="connsiteY4" fmla="*/ 1278721 h 1558121"/>
                      <a:gd name="connsiteX5" fmla="*/ 2552700 w 13474195"/>
                      <a:gd name="connsiteY5" fmla="*/ 1304121 h 1558121"/>
                      <a:gd name="connsiteX6" fmla="*/ 2667000 w 13474195"/>
                      <a:gd name="connsiteY6" fmla="*/ 1323171 h 1558121"/>
                      <a:gd name="connsiteX7" fmla="*/ 2787650 w 13474195"/>
                      <a:gd name="connsiteY7" fmla="*/ 1335871 h 1558121"/>
                      <a:gd name="connsiteX8" fmla="*/ 3257550 w 13474195"/>
                      <a:gd name="connsiteY8" fmla="*/ 1386671 h 1558121"/>
                      <a:gd name="connsiteX9" fmla="*/ 3327400 w 13474195"/>
                      <a:gd name="connsiteY9" fmla="*/ 1431121 h 1558121"/>
                      <a:gd name="connsiteX10" fmla="*/ 3568700 w 13474195"/>
                      <a:gd name="connsiteY10" fmla="*/ 1520021 h 1558121"/>
                      <a:gd name="connsiteX11" fmla="*/ 3829050 w 13474195"/>
                      <a:gd name="connsiteY11" fmla="*/ 1558121 h 1558121"/>
                      <a:gd name="connsiteX12" fmla="*/ 3879850 w 13474195"/>
                      <a:gd name="connsiteY12" fmla="*/ 1539071 h 1558121"/>
                      <a:gd name="connsiteX13" fmla="*/ 4171950 w 13474195"/>
                      <a:gd name="connsiteY13" fmla="*/ 1469221 h 1558121"/>
                      <a:gd name="connsiteX14" fmla="*/ 4241800 w 13474195"/>
                      <a:gd name="connsiteY14" fmla="*/ 1450171 h 1558121"/>
                      <a:gd name="connsiteX15" fmla="*/ 4241800 w 13474195"/>
                      <a:gd name="connsiteY15" fmla="*/ 1450171 h 1558121"/>
                      <a:gd name="connsiteX16" fmla="*/ 4451350 w 13474195"/>
                      <a:gd name="connsiteY16" fmla="*/ 1380321 h 1558121"/>
                      <a:gd name="connsiteX17" fmla="*/ 4603750 w 13474195"/>
                      <a:gd name="connsiteY17" fmla="*/ 1342221 h 1558121"/>
                      <a:gd name="connsiteX18" fmla="*/ 4654550 w 13474195"/>
                      <a:gd name="connsiteY18" fmla="*/ 1316821 h 1558121"/>
                      <a:gd name="connsiteX19" fmla="*/ 4718050 w 13474195"/>
                      <a:gd name="connsiteY19" fmla="*/ 1310471 h 1558121"/>
                      <a:gd name="connsiteX20" fmla="*/ 4902200 w 13474195"/>
                      <a:gd name="connsiteY20" fmla="*/ 1297771 h 1558121"/>
                      <a:gd name="connsiteX21" fmla="*/ 5041900 w 13474195"/>
                      <a:gd name="connsiteY21" fmla="*/ 1291421 h 1558121"/>
                      <a:gd name="connsiteX22" fmla="*/ 5137150 w 13474195"/>
                      <a:gd name="connsiteY22" fmla="*/ 1285071 h 1558121"/>
                      <a:gd name="connsiteX23" fmla="*/ 5257800 w 13474195"/>
                      <a:gd name="connsiteY23" fmla="*/ 1278721 h 1558121"/>
                      <a:gd name="connsiteX24" fmla="*/ 5537200 w 13474195"/>
                      <a:gd name="connsiteY24" fmla="*/ 1196171 h 1558121"/>
                      <a:gd name="connsiteX25" fmla="*/ 5670550 w 13474195"/>
                      <a:gd name="connsiteY25" fmla="*/ 1139021 h 1558121"/>
                      <a:gd name="connsiteX26" fmla="*/ 5803900 w 13474195"/>
                      <a:gd name="connsiteY26" fmla="*/ 1119971 h 1558121"/>
                      <a:gd name="connsiteX27" fmla="*/ 5873750 w 13474195"/>
                      <a:gd name="connsiteY27" fmla="*/ 1119971 h 1558121"/>
                      <a:gd name="connsiteX28" fmla="*/ 5937250 w 13474195"/>
                      <a:gd name="connsiteY28" fmla="*/ 1145371 h 1558121"/>
                      <a:gd name="connsiteX29" fmla="*/ 5988050 w 13474195"/>
                      <a:gd name="connsiteY29" fmla="*/ 1151721 h 1558121"/>
                      <a:gd name="connsiteX30" fmla="*/ 6267450 w 13474195"/>
                      <a:gd name="connsiteY30" fmla="*/ 1202521 h 1558121"/>
                      <a:gd name="connsiteX31" fmla="*/ 6369050 w 13474195"/>
                      <a:gd name="connsiteY31" fmla="*/ 1202521 h 1558121"/>
                      <a:gd name="connsiteX32" fmla="*/ 6731000 w 13474195"/>
                      <a:gd name="connsiteY32" fmla="*/ 1221571 h 1558121"/>
                      <a:gd name="connsiteX33" fmla="*/ 7035800 w 13474195"/>
                      <a:gd name="connsiteY33" fmla="*/ 1272371 h 1558121"/>
                      <a:gd name="connsiteX34" fmla="*/ 7092950 w 13474195"/>
                      <a:gd name="connsiteY34" fmla="*/ 1240621 h 1558121"/>
                      <a:gd name="connsiteX35" fmla="*/ 7296150 w 13474195"/>
                      <a:gd name="connsiteY35" fmla="*/ 1151721 h 1558121"/>
                      <a:gd name="connsiteX36" fmla="*/ 7429500 w 13474195"/>
                      <a:gd name="connsiteY36" fmla="*/ 1100921 h 1558121"/>
                      <a:gd name="connsiteX37" fmla="*/ 7613650 w 13474195"/>
                      <a:gd name="connsiteY37" fmla="*/ 1075521 h 1558121"/>
                      <a:gd name="connsiteX38" fmla="*/ 7829550 w 13474195"/>
                      <a:gd name="connsiteY38" fmla="*/ 1024721 h 1558121"/>
                      <a:gd name="connsiteX39" fmla="*/ 8153400 w 13474195"/>
                      <a:gd name="connsiteY39" fmla="*/ 904071 h 1558121"/>
                      <a:gd name="connsiteX40" fmla="*/ 8210550 w 13474195"/>
                      <a:gd name="connsiteY40" fmla="*/ 891371 h 1558121"/>
                      <a:gd name="connsiteX41" fmla="*/ 8420100 w 13474195"/>
                      <a:gd name="connsiteY41" fmla="*/ 904071 h 1558121"/>
                      <a:gd name="connsiteX42" fmla="*/ 8585200 w 13474195"/>
                      <a:gd name="connsiteY42" fmla="*/ 916771 h 1558121"/>
                      <a:gd name="connsiteX43" fmla="*/ 8604250 w 13474195"/>
                      <a:gd name="connsiteY43" fmla="*/ 935821 h 1558121"/>
                      <a:gd name="connsiteX44" fmla="*/ 8858250 w 13474195"/>
                      <a:gd name="connsiteY44" fmla="*/ 973921 h 1558121"/>
                      <a:gd name="connsiteX45" fmla="*/ 9309100 w 13474195"/>
                      <a:gd name="connsiteY45" fmla="*/ 1285071 h 1558121"/>
                      <a:gd name="connsiteX46" fmla="*/ 11144250 w 13474195"/>
                      <a:gd name="connsiteY46" fmla="*/ 1126321 h 1558121"/>
                      <a:gd name="connsiteX47" fmla="*/ 12693650 w 13474195"/>
                      <a:gd name="connsiteY47" fmla="*/ 675471 h 1558121"/>
                      <a:gd name="connsiteX48" fmla="*/ 13468350 w 13474195"/>
                      <a:gd name="connsiteY48" fmla="*/ 542121 h 1558121"/>
                      <a:gd name="connsiteX49" fmla="*/ 12319001 w 13474195"/>
                      <a:gd name="connsiteY49" fmla="*/ 2371 h 1558121"/>
                      <a:gd name="connsiteX50" fmla="*/ 11931650 w 13474195"/>
                      <a:gd name="connsiteY50" fmla="*/ 148421 h 1558121"/>
                      <a:gd name="connsiteX51" fmla="*/ 11125200 w 13474195"/>
                      <a:gd name="connsiteY51" fmla="*/ 510371 h 1558121"/>
                      <a:gd name="connsiteX52" fmla="*/ 10775950 w 13474195"/>
                      <a:gd name="connsiteY52" fmla="*/ 561171 h 1558121"/>
                      <a:gd name="connsiteX53" fmla="*/ 10433050 w 13474195"/>
                      <a:gd name="connsiteY53" fmla="*/ 669121 h 1558121"/>
                      <a:gd name="connsiteX54" fmla="*/ 9886950 w 13474195"/>
                      <a:gd name="connsiteY54" fmla="*/ 700871 h 1558121"/>
                      <a:gd name="connsiteX55" fmla="*/ 7499350 w 13474195"/>
                      <a:gd name="connsiteY55" fmla="*/ 624671 h 1558121"/>
                      <a:gd name="connsiteX56" fmla="*/ 4889500 w 13474195"/>
                      <a:gd name="connsiteY56" fmla="*/ 605621 h 1558121"/>
                      <a:gd name="connsiteX57" fmla="*/ 3937000 w 13474195"/>
                      <a:gd name="connsiteY57" fmla="*/ 459571 h 1558121"/>
                      <a:gd name="connsiteX58" fmla="*/ 3175000 w 13474195"/>
                      <a:gd name="connsiteY58" fmla="*/ 548471 h 1558121"/>
                      <a:gd name="connsiteX59" fmla="*/ 1435100 w 13474195"/>
                      <a:gd name="connsiteY59" fmla="*/ 383371 h 1558121"/>
                      <a:gd name="connsiteX60" fmla="*/ 44450 w 13474195"/>
                      <a:gd name="connsiteY60" fmla="*/ 53171 h 1558121"/>
                      <a:gd name="connsiteX61" fmla="*/ 0 w 13474195"/>
                      <a:gd name="connsiteY61" fmla="*/ 15071 h 1558121"/>
                      <a:gd name="connsiteX0" fmla="*/ 0 w 13488720"/>
                      <a:gd name="connsiteY0" fmla="*/ 15071 h 1558121"/>
                      <a:gd name="connsiteX1" fmla="*/ 19050 w 13488720"/>
                      <a:gd name="connsiteY1" fmla="*/ 865971 h 1558121"/>
                      <a:gd name="connsiteX2" fmla="*/ 514350 w 13488720"/>
                      <a:gd name="connsiteY2" fmla="*/ 1050121 h 1558121"/>
                      <a:gd name="connsiteX3" fmla="*/ 1028700 w 13488720"/>
                      <a:gd name="connsiteY3" fmla="*/ 1189821 h 1558121"/>
                      <a:gd name="connsiteX4" fmla="*/ 1758950 w 13488720"/>
                      <a:gd name="connsiteY4" fmla="*/ 1278721 h 1558121"/>
                      <a:gd name="connsiteX5" fmla="*/ 2552700 w 13488720"/>
                      <a:gd name="connsiteY5" fmla="*/ 1304121 h 1558121"/>
                      <a:gd name="connsiteX6" fmla="*/ 2667000 w 13488720"/>
                      <a:gd name="connsiteY6" fmla="*/ 1323171 h 1558121"/>
                      <a:gd name="connsiteX7" fmla="*/ 2787650 w 13488720"/>
                      <a:gd name="connsiteY7" fmla="*/ 1335871 h 1558121"/>
                      <a:gd name="connsiteX8" fmla="*/ 3257550 w 13488720"/>
                      <a:gd name="connsiteY8" fmla="*/ 1386671 h 1558121"/>
                      <a:gd name="connsiteX9" fmla="*/ 3327400 w 13488720"/>
                      <a:gd name="connsiteY9" fmla="*/ 1431121 h 1558121"/>
                      <a:gd name="connsiteX10" fmla="*/ 3568700 w 13488720"/>
                      <a:gd name="connsiteY10" fmla="*/ 1520021 h 1558121"/>
                      <a:gd name="connsiteX11" fmla="*/ 3829050 w 13488720"/>
                      <a:gd name="connsiteY11" fmla="*/ 1558121 h 1558121"/>
                      <a:gd name="connsiteX12" fmla="*/ 3879850 w 13488720"/>
                      <a:gd name="connsiteY12" fmla="*/ 1539071 h 1558121"/>
                      <a:gd name="connsiteX13" fmla="*/ 4171950 w 13488720"/>
                      <a:gd name="connsiteY13" fmla="*/ 1469221 h 1558121"/>
                      <a:gd name="connsiteX14" fmla="*/ 4241800 w 13488720"/>
                      <a:gd name="connsiteY14" fmla="*/ 1450171 h 1558121"/>
                      <a:gd name="connsiteX15" fmla="*/ 4241800 w 13488720"/>
                      <a:gd name="connsiteY15" fmla="*/ 1450171 h 1558121"/>
                      <a:gd name="connsiteX16" fmla="*/ 4451350 w 13488720"/>
                      <a:gd name="connsiteY16" fmla="*/ 1380321 h 1558121"/>
                      <a:gd name="connsiteX17" fmla="*/ 4603750 w 13488720"/>
                      <a:gd name="connsiteY17" fmla="*/ 1342221 h 1558121"/>
                      <a:gd name="connsiteX18" fmla="*/ 4654550 w 13488720"/>
                      <a:gd name="connsiteY18" fmla="*/ 1316821 h 1558121"/>
                      <a:gd name="connsiteX19" fmla="*/ 4718050 w 13488720"/>
                      <a:gd name="connsiteY19" fmla="*/ 1310471 h 1558121"/>
                      <a:gd name="connsiteX20" fmla="*/ 4902200 w 13488720"/>
                      <a:gd name="connsiteY20" fmla="*/ 1297771 h 1558121"/>
                      <a:gd name="connsiteX21" fmla="*/ 5041900 w 13488720"/>
                      <a:gd name="connsiteY21" fmla="*/ 1291421 h 1558121"/>
                      <a:gd name="connsiteX22" fmla="*/ 5137150 w 13488720"/>
                      <a:gd name="connsiteY22" fmla="*/ 1285071 h 1558121"/>
                      <a:gd name="connsiteX23" fmla="*/ 5257800 w 13488720"/>
                      <a:gd name="connsiteY23" fmla="*/ 1278721 h 1558121"/>
                      <a:gd name="connsiteX24" fmla="*/ 5537200 w 13488720"/>
                      <a:gd name="connsiteY24" fmla="*/ 1196171 h 1558121"/>
                      <a:gd name="connsiteX25" fmla="*/ 5670550 w 13488720"/>
                      <a:gd name="connsiteY25" fmla="*/ 1139021 h 1558121"/>
                      <a:gd name="connsiteX26" fmla="*/ 5803900 w 13488720"/>
                      <a:gd name="connsiteY26" fmla="*/ 1119971 h 1558121"/>
                      <a:gd name="connsiteX27" fmla="*/ 5873750 w 13488720"/>
                      <a:gd name="connsiteY27" fmla="*/ 1119971 h 1558121"/>
                      <a:gd name="connsiteX28" fmla="*/ 5937250 w 13488720"/>
                      <a:gd name="connsiteY28" fmla="*/ 1145371 h 1558121"/>
                      <a:gd name="connsiteX29" fmla="*/ 5988050 w 13488720"/>
                      <a:gd name="connsiteY29" fmla="*/ 1151721 h 1558121"/>
                      <a:gd name="connsiteX30" fmla="*/ 6267450 w 13488720"/>
                      <a:gd name="connsiteY30" fmla="*/ 1202521 h 1558121"/>
                      <a:gd name="connsiteX31" fmla="*/ 6369050 w 13488720"/>
                      <a:gd name="connsiteY31" fmla="*/ 1202521 h 1558121"/>
                      <a:gd name="connsiteX32" fmla="*/ 6731000 w 13488720"/>
                      <a:gd name="connsiteY32" fmla="*/ 1221571 h 1558121"/>
                      <a:gd name="connsiteX33" fmla="*/ 7035800 w 13488720"/>
                      <a:gd name="connsiteY33" fmla="*/ 1272371 h 1558121"/>
                      <a:gd name="connsiteX34" fmla="*/ 7092950 w 13488720"/>
                      <a:gd name="connsiteY34" fmla="*/ 1240621 h 1558121"/>
                      <a:gd name="connsiteX35" fmla="*/ 7296150 w 13488720"/>
                      <a:gd name="connsiteY35" fmla="*/ 1151721 h 1558121"/>
                      <a:gd name="connsiteX36" fmla="*/ 7429500 w 13488720"/>
                      <a:gd name="connsiteY36" fmla="*/ 1100921 h 1558121"/>
                      <a:gd name="connsiteX37" fmla="*/ 7613650 w 13488720"/>
                      <a:gd name="connsiteY37" fmla="*/ 1075521 h 1558121"/>
                      <a:gd name="connsiteX38" fmla="*/ 7829550 w 13488720"/>
                      <a:gd name="connsiteY38" fmla="*/ 1024721 h 1558121"/>
                      <a:gd name="connsiteX39" fmla="*/ 8153400 w 13488720"/>
                      <a:gd name="connsiteY39" fmla="*/ 904071 h 1558121"/>
                      <a:gd name="connsiteX40" fmla="*/ 8210550 w 13488720"/>
                      <a:gd name="connsiteY40" fmla="*/ 891371 h 1558121"/>
                      <a:gd name="connsiteX41" fmla="*/ 8420100 w 13488720"/>
                      <a:gd name="connsiteY41" fmla="*/ 904071 h 1558121"/>
                      <a:gd name="connsiteX42" fmla="*/ 8585200 w 13488720"/>
                      <a:gd name="connsiteY42" fmla="*/ 916771 h 1558121"/>
                      <a:gd name="connsiteX43" fmla="*/ 8604250 w 13488720"/>
                      <a:gd name="connsiteY43" fmla="*/ 935821 h 1558121"/>
                      <a:gd name="connsiteX44" fmla="*/ 8858250 w 13488720"/>
                      <a:gd name="connsiteY44" fmla="*/ 973921 h 1558121"/>
                      <a:gd name="connsiteX45" fmla="*/ 9309100 w 13488720"/>
                      <a:gd name="connsiteY45" fmla="*/ 1285071 h 1558121"/>
                      <a:gd name="connsiteX46" fmla="*/ 11144250 w 13488720"/>
                      <a:gd name="connsiteY46" fmla="*/ 1126321 h 1558121"/>
                      <a:gd name="connsiteX47" fmla="*/ 12909550 w 13488720"/>
                      <a:gd name="connsiteY47" fmla="*/ 840571 h 1558121"/>
                      <a:gd name="connsiteX48" fmla="*/ 13468350 w 13488720"/>
                      <a:gd name="connsiteY48" fmla="*/ 542121 h 1558121"/>
                      <a:gd name="connsiteX49" fmla="*/ 12319001 w 13488720"/>
                      <a:gd name="connsiteY49" fmla="*/ 2371 h 1558121"/>
                      <a:gd name="connsiteX50" fmla="*/ 11931650 w 13488720"/>
                      <a:gd name="connsiteY50" fmla="*/ 148421 h 1558121"/>
                      <a:gd name="connsiteX51" fmla="*/ 11125200 w 13488720"/>
                      <a:gd name="connsiteY51" fmla="*/ 510371 h 1558121"/>
                      <a:gd name="connsiteX52" fmla="*/ 10775950 w 13488720"/>
                      <a:gd name="connsiteY52" fmla="*/ 561171 h 1558121"/>
                      <a:gd name="connsiteX53" fmla="*/ 10433050 w 13488720"/>
                      <a:gd name="connsiteY53" fmla="*/ 669121 h 1558121"/>
                      <a:gd name="connsiteX54" fmla="*/ 9886950 w 13488720"/>
                      <a:gd name="connsiteY54" fmla="*/ 700871 h 1558121"/>
                      <a:gd name="connsiteX55" fmla="*/ 7499350 w 13488720"/>
                      <a:gd name="connsiteY55" fmla="*/ 624671 h 1558121"/>
                      <a:gd name="connsiteX56" fmla="*/ 4889500 w 13488720"/>
                      <a:gd name="connsiteY56" fmla="*/ 605621 h 1558121"/>
                      <a:gd name="connsiteX57" fmla="*/ 3937000 w 13488720"/>
                      <a:gd name="connsiteY57" fmla="*/ 459571 h 1558121"/>
                      <a:gd name="connsiteX58" fmla="*/ 3175000 w 13488720"/>
                      <a:gd name="connsiteY58" fmla="*/ 548471 h 1558121"/>
                      <a:gd name="connsiteX59" fmla="*/ 1435100 w 13488720"/>
                      <a:gd name="connsiteY59" fmla="*/ 383371 h 1558121"/>
                      <a:gd name="connsiteX60" fmla="*/ 44450 w 13488720"/>
                      <a:gd name="connsiteY60" fmla="*/ 53171 h 1558121"/>
                      <a:gd name="connsiteX61" fmla="*/ 0 w 13488720"/>
                      <a:gd name="connsiteY61" fmla="*/ 15071 h 1558121"/>
                      <a:gd name="connsiteX0" fmla="*/ 0 w 13666902"/>
                      <a:gd name="connsiteY0" fmla="*/ 15071 h 1558121"/>
                      <a:gd name="connsiteX1" fmla="*/ 19050 w 13666902"/>
                      <a:gd name="connsiteY1" fmla="*/ 865971 h 1558121"/>
                      <a:gd name="connsiteX2" fmla="*/ 514350 w 13666902"/>
                      <a:gd name="connsiteY2" fmla="*/ 1050121 h 1558121"/>
                      <a:gd name="connsiteX3" fmla="*/ 1028700 w 13666902"/>
                      <a:gd name="connsiteY3" fmla="*/ 1189821 h 1558121"/>
                      <a:gd name="connsiteX4" fmla="*/ 1758950 w 13666902"/>
                      <a:gd name="connsiteY4" fmla="*/ 1278721 h 1558121"/>
                      <a:gd name="connsiteX5" fmla="*/ 2552700 w 13666902"/>
                      <a:gd name="connsiteY5" fmla="*/ 1304121 h 1558121"/>
                      <a:gd name="connsiteX6" fmla="*/ 2667000 w 13666902"/>
                      <a:gd name="connsiteY6" fmla="*/ 1323171 h 1558121"/>
                      <a:gd name="connsiteX7" fmla="*/ 2787650 w 13666902"/>
                      <a:gd name="connsiteY7" fmla="*/ 1335871 h 1558121"/>
                      <a:gd name="connsiteX8" fmla="*/ 3257550 w 13666902"/>
                      <a:gd name="connsiteY8" fmla="*/ 1386671 h 1558121"/>
                      <a:gd name="connsiteX9" fmla="*/ 3327400 w 13666902"/>
                      <a:gd name="connsiteY9" fmla="*/ 1431121 h 1558121"/>
                      <a:gd name="connsiteX10" fmla="*/ 3568700 w 13666902"/>
                      <a:gd name="connsiteY10" fmla="*/ 1520021 h 1558121"/>
                      <a:gd name="connsiteX11" fmla="*/ 3829050 w 13666902"/>
                      <a:gd name="connsiteY11" fmla="*/ 1558121 h 1558121"/>
                      <a:gd name="connsiteX12" fmla="*/ 3879850 w 13666902"/>
                      <a:gd name="connsiteY12" fmla="*/ 1539071 h 1558121"/>
                      <a:gd name="connsiteX13" fmla="*/ 4171950 w 13666902"/>
                      <a:gd name="connsiteY13" fmla="*/ 1469221 h 1558121"/>
                      <a:gd name="connsiteX14" fmla="*/ 4241800 w 13666902"/>
                      <a:gd name="connsiteY14" fmla="*/ 1450171 h 1558121"/>
                      <a:gd name="connsiteX15" fmla="*/ 4241800 w 13666902"/>
                      <a:gd name="connsiteY15" fmla="*/ 1450171 h 1558121"/>
                      <a:gd name="connsiteX16" fmla="*/ 4451350 w 13666902"/>
                      <a:gd name="connsiteY16" fmla="*/ 1380321 h 1558121"/>
                      <a:gd name="connsiteX17" fmla="*/ 4603750 w 13666902"/>
                      <a:gd name="connsiteY17" fmla="*/ 1342221 h 1558121"/>
                      <a:gd name="connsiteX18" fmla="*/ 4654550 w 13666902"/>
                      <a:gd name="connsiteY18" fmla="*/ 1316821 h 1558121"/>
                      <a:gd name="connsiteX19" fmla="*/ 4718050 w 13666902"/>
                      <a:gd name="connsiteY19" fmla="*/ 1310471 h 1558121"/>
                      <a:gd name="connsiteX20" fmla="*/ 4902200 w 13666902"/>
                      <a:gd name="connsiteY20" fmla="*/ 1297771 h 1558121"/>
                      <a:gd name="connsiteX21" fmla="*/ 5041900 w 13666902"/>
                      <a:gd name="connsiteY21" fmla="*/ 1291421 h 1558121"/>
                      <a:gd name="connsiteX22" fmla="*/ 5137150 w 13666902"/>
                      <a:gd name="connsiteY22" fmla="*/ 1285071 h 1558121"/>
                      <a:gd name="connsiteX23" fmla="*/ 5257800 w 13666902"/>
                      <a:gd name="connsiteY23" fmla="*/ 1278721 h 1558121"/>
                      <a:gd name="connsiteX24" fmla="*/ 5537200 w 13666902"/>
                      <a:gd name="connsiteY24" fmla="*/ 1196171 h 1558121"/>
                      <a:gd name="connsiteX25" fmla="*/ 5670550 w 13666902"/>
                      <a:gd name="connsiteY25" fmla="*/ 1139021 h 1558121"/>
                      <a:gd name="connsiteX26" fmla="*/ 5803900 w 13666902"/>
                      <a:gd name="connsiteY26" fmla="*/ 1119971 h 1558121"/>
                      <a:gd name="connsiteX27" fmla="*/ 5873750 w 13666902"/>
                      <a:gd name="connsiteY27" fmla="*/ 1119971 h 1558121"/>
                      <a:gd name="connsiteX28" fmla="*/ 5937250 w 13666902"/>
                      <a:gd name="connsiteY28" fmla="*/ 1145371 h 1558121"/>
                      <a:gd name="connsiteX29" fmla="*/ 5988050 w 13666902"/>
                      <a:gd name="connsiteY29" fmla="*/ 1151721 h 1558121"/>
                      <a:gd name="connsiteX30" fmla="*/ 6267450 w 13666902"/>
                      <a:gd name="connsiteY30" fmla="*/ 1202521 h 1558121"/>
                      <a:gd name="connsiteX31" fmla="*/ 6369050 w 13666902"/>
                      <a:gd name="connsiteY31" fmla="*/ 1202521 h 1558121"/>
                      <a:gd name="connsiteX32" fmla="*/ 6731000 w 13666902"/>
                      <a:gd name="connsiteY32" fmla="*/ 1221571 h 1558121"/>
                      <a:gd name="connsiteX33" fmla="*/ 7035800 w 13666902"/>
                      <a:gd name="connsiteY33" fmla="*/ 1272371 h 1558121"/>
                      <a:gd name="connsiteX34" fmla="*/ 7092950 w 13666902"/>
                      <a:gd name="connsiteY34" fmla="*/ 1240621 h 1558121"/>
                      <a:gd name="connsiteX35" fmla="*/ 7296150 w 13666902"/>
                      <a:gd name="connsiteY35" fmla="*/ 1151721 h 1558121"/>
                      <a:gd name="connsiteX36" fmla="*/ 7429500 w 13666902"/>
                      <a:gd name="connsiteY36" fmla="*/ 1100921 h 1558121"/>
                      <a:gd name="connsiteX37" fmla="*/ 7613650 w 13666902"/>
                      <a:gd name="connsiteY37" fmla="*/ 1075521 h 1558121"/>
                      <a:gd name="connsiteX38" fmla="*/ 7829550 w 13666902"/>
                      <a:gd name="connsiteY38" fmla="*/ 1024721 h 1558121"/>
                      <a:gd name="connsiteX39" fmla="*/ 8153400 w 13666902"/>
                      <a:gd name="connsiteY39" fmla="*/ 904071 h 1558121"/>
                      <a:gd name="connsiteX40" fmla="*/ 8210550 w 13666902"/>
                      <a:gd name="connsiteY40" fmla="*/ 891371 h 1558121"/>
                      <a:gd name="connsiteX41" fmla="*/ 8420100 w 13666902"/>
                      <a:gd name="connsiteY41" fmla="*/ 904071 h 1558121"/>
                      <a:gd name="connsiteX42" fmla="*/ 8585200 w 13666902"/>
                      <a:gd name="connsiteY42" fmla="*/ 916771 h 1558121"/>
                      <a:gd name="connsiteX43" fmla="*/ 8604250 w 13666902"/>
                      <a:gd name="connsiteY43" fmla="*/ 935821 h 1558121"/>
                      <a:gd name="connsiteX44" fmla="*/ 8858250 w 13666902"/>
                      <a:gd name="connsiteY44" fmla="*/ 973921 h 1558121"/>
                      <a:gd name="connsiteX45" fmla="*/ 9309100 w 13666902"/>
                      <a:gd name="connsiteY45" fmla="*/ 1285071 h 1558121"/>
                      <a:gd name="connsiteX46" fmla="*/ 11144250 w 13666902"/>
                      <a:gd name="connsiteY46" fmla="*/ 1126321 h 1558121"/>
                      <a:gd name="connsiteX47" fmla="*/ 12909550 w 13666902"/>
                      <a:gd name="connsiteY47" fmla="*/ 840571 h 1558121"/>
                      <a:gd name="connsiteX48" fmla="*/ 13652500 w 13666902"/>
                      <a:gd name="connsiteY48" fmla="*/ 700871 h 1558121"/>
                      <a:gd name="connsiteX49" fmla="*/ 12319001 w 13666902"/>
                      <a:gd name="connsiteY49" fmla="*/ 2371 h 1558121"/>
                      <a:gd name="connsiteX50" fmla="*/ 11931650 w 13666902"/>
                      <a:gd name="connsiteY50" fmla="*/ 148421 h 1558121"/>
                      <a:gd name="connsiteX51" fmla="*/ 11125200 w 13666902"/>
                      <a:gd name="connsiteY51" fmla="*/ 510371 h 1558121"/>
                      <a:gd name="connsiteX52" fmla="*/ 10775950 w 13666902"/>
                      <a:gd name="connsiteY52" fmla="*/ 561171 h 1558121"/>
                      <a:gd name="connsiteX53" fmla="*/ 10433050 w 13666902"/>
                      <a:gd name="connsiteY53" fmla="*/ 669121 h 1558121"/>
                      <a:gd name="connsiteX54" fmla="*/ 9886950 w 13666902"/>
                      <a:gd name="connsiteY54" fmla="*/ 700871 h 1558121"/>
                      <a:gd name="connsiteX55" fmla="*/ 7499350 w 13666902"/>
                      <a:gd name="connsiteY55" fmla="*/ 624671 h 1558121"/>
                      <a:gd name="connsiteX56" fmla="*/ 4889500 w 13666902"/>
                      <a:gd name="connsiteY56" fmla="*/ 605621 h 1558121"/>
                      <a:gd name="connsiteX57" fmla="*/ 3937000 w 13666902"/>
                      <a:gd name="connsiteY57" fmla="*/ 459571 h 1558121"/>
                      <a:gd name="connsiteX58" fmla="*/ 3175000 w 13666902"/>
                      <a:gd name="connsiteY58" fmla="*/ 548471 h 1558121"/>
                      <a:gd name="connsiteX59" fmla="*/ 1435100 w 13666902"/>
                      <a:gd name="connsiteY59" fmla="*/ 383371 h 1558121"/>
                      <a:gd name="connsiteX60" fmla="*/ 44450 w 13666902"/>
                      <a:gd name="connsiteY60" fmla="*/ 53171 h 1558121"/>
                      <a:gd name="connsiteX61" fmla="*/ 0 w 13666902"/>
                      <a:gd name="connsiteY61" fmla="*/ 15071 h 1558121"/>
                      <a:gd name="connsiteX0" fmla="*/ 0 w 13654847"/>
                      <a:gd name="connsiteY0" fmla="*/ 15071 h 1558121"/>
                      <a:gd name="connsiteX1" fmla="*/ 19050 w 13654847"/>
                      <a:gd name="connsiteY1" fmla="*/ 865971 h 1558121"/>
                      <a:gd name="connsiteX2" fmla="*/ 514350 w 13654847"/>
                      <a:gd name="connsiteY2" fmla="*/ 1050121 h 1558121"/>
                      <a:gd name="connsiteX3" fmla="*/ 1028700 w 13654847"/>
                      <a:gd name="connsiteY3" fmla="*/ 1189821 h 1558121"/>
                      <a:gd name="connsiteX4" fmla="*/ 1758950 w 13654847"/>
                      <a:gd name="connsiteY4" fmla="*/ 1278721 h 1558121"/>
                      <a:gd name="connsiteX5" fmla="*/ 2552700 w 13654847"/>
                      <a:gd name="connsiteY5" fmla="*/ 1304121 h 1558121"/>
                      <a:gd name="connsiteX6" fmla="*/ 2667000 w 13654847"/>
                      <a:gd name="connsiteY6" fmla="*/ 1323171 h 1558121"/>
                      <a:gd name="connsiteX7" fmla="*/ 2787650 w 13654847"/>
                      <a:gd name="connsiteY7" fmla="*/ 1335871 h 1558121"/>
                      <a:gd name="connsiteX8" fmla="*/ 3257550 w 13654847"/>
                      <a:gd name="connsiteY8" fmla="*/ 1386671 h 1558121"/>
                      <a:gd name="connsiteX9" fmla="*/ 3327400 w 13654847"/>
                      <a:gd name="connsiteY9" fmla="*/ 1431121 h 1558121"/>
                      <a:gd name="connsiteX10" fmla="*/ 3568700 w 13654847"/>
                      <a:gd name="connsiteY10" fmla="*/ 1520021 h 1558121"/>
                      <a:gd name="connsiteX11" fmla="*/ 3829050 w 13654847"/>
                      <a:gd name="connsiteY11" fmla="*/ 1558121 h 1558121"/>
                      <a:gd name="connsiteX12" fmla="*/ 3879850 w 13654847"/>
                      <a:gd name="connsiteY12" fmla="*/ 1539071 h 1558121"/>
                      <a:gd name="connsiteX13" fmla="*/ 4171950 w 13654847"/>
                      <a:gd name="connsiteY13" fmla="*/ 1469221 h 1558121"/>
                      <a:gd name="connsiteX14" fmla="*/ 4241800 w 13654847"/>
                      <a:gd name="connsiteY14" fmla="*/ 1450171 h 1558121"/>
                      <a:gd name="connsiteX15" fmla="*/ 4241800 w 13654847"/>
                      <a:gd name="connsiteY15" fmla="*/ 1450171 h 1558121"/>
                      <a:gd name="connsiteX16" fmla="*/ 4451350 w 13654847"/>
                      <a:gd name="connsiteY16" fmla="*/ 1380321 h 1558121"/>
                      <a:gd name="connsiteX17" fmla="*/ 4603750 w 13654847"/>
                      <a:gd name="connsiteY17" fmla="*/ 1342221 h 1558121"/>
                      <a:gd name="connsiteX18" fmla="*/ 4654550 w 13654847"/>
                      <a:gd name="connsiteY18" fmla="*/ 1316821 h 1558121"/>
                      <a:gd name="connsiteX19" fmla="*/ 4718050 w 13654847"/>
                      <a:gd name="connsiteY19" fmla="*/ 1310471 h 1558121"/>
                      <a:gd name="connsiteX20" fmla="*/ 4902200 w 13654847"/>
                      <a:gd name="connsiteY20" fmla="*/ 1297771 h 1558121"/>
                      <a:gd name="connsiteX21" fmla="*/ 5041900 w 13654847"/>
                      <a:gd name="connsiteY21" fmla="*/ 1291421 h 1558121"/>
                      <a:gd name="connsiteX22" fmla="*/ 5137150 w 13654847"/>
                      <a:gd name="connsiteY22" fmla="*/ 1285071 h 1558121"/>
                      <a:gd name="connsiteX23" fmla="*/ 5257800 w 13654847"/>
                      <a:gd name="connsiteY23" fmla="*/ 1278721 h 1558121"/>
                      <a:gd name="connsiteX24" fmla="*/ 5537200 w 13654847"/>
                      <a:gd name="connsiteY24" fmla="*/ 1196171 h 1558121"/>
                      <a:gd name="connsiteX25" fmla="*/ 5670550 w 13654847"/>
                      <a:gd name="connsiteY25" fmla="*/ 1139021 h 1558121"/>
                      <a:gd name="connsiteX26" fmla="*/ 5803900 w 13654847"/>
                      <a:gd name="connsiteY26" fmla="*/ 1119971 h 1558121"/>
                      <a:gd name="connsiteX27" fmla="*/ 5873750 w 13654847"/>
                      <a:gd name="connsiteY27" fmla="*/ 1119971 h 1558121"/>
                      <a:gd name="connsiteX28" fmla="*/ 5937250 w 13654847"/>
                      <a:gd name="connsiteY28" fmla="*/ 1145371 h 1558121"/>
                      <a:gd name="connsiteX29" fmla="*/ 5988050 w 13654847"/>
                      <a:gd name="connsiteY29" fmla="*/ 1151721 h 1558121"/>
                      <a:gd name="connsiteX30" fmla="*/ 6267450 w 13654847"/>
                      <a:gd name="connsiteY30" fmla="*/ 1202521 h 1558121"/>
                      <a:gd name="connsiteX31" fmla="*/ 6369050 w 13654847"/>
                      <a:gd name="connsiteY31" fmla="*/ 1202521 h 1558121"/>
                      <a:gd name="connsiteX32" fmla="*/ 6731000 w 13654847"/>
                      <a:gd name="connsiteY32" fmla="*/ 1221571 h 1558121"/>
                      <a:gd name="connsiteX33" fmla="*/ 7035800 w 13654847"/>
                      <a:gd name="connsiteY33" fmla="*/ 1272371 h 1558121"/>
                      <a:gd name="connsiteX34" fmla="*/ 7092950 w 13654847"/>
                      <a:gd name="connsiteY34" fmla="*/ 1240621 h 1558121"/>
                      <a:gd name="connsiteX35" fmla="*/ 7296150 w 13654847"/>
                      <a:gd name="connsiteY35" fmla="*/ 1151721 h 1558121"/>
                      <a:gd name="connsiteX36" fmla="*/ 7429500 w 13654847"/>
                      <a:gd name="connsiteY36" fmla="*/ 1100921 h 1558121"/>
                      <a:gd name="connsiteX37" fmla="*/ 7613650 w 13654847"/>
                      <a:gd name="connsiteY37" fmla="*/ 1075521 h 1558121"/>
                      <a:gd name="connsiteX38" fmla="*/ 7829550 w 13654847"/>
                      <a:gd name="connsiteY38" fmla="*/ 1024721 h 1558121"/>
                      <a:gd name="connsiteX39" fmla="*/ 8153400 w 13654847"/>
                      <a:gd name="connsiteY39" fmla="*/ 904071 h 1558121"/>
                      <a:gd name="connsiteX40" fmla="*/ 8210550 w 13654847"/>
                      <a:gd name="connsiteY40" fmla="*/ 891371 h 1558121"/>
                      <a:gd name="connsiteX41" fmla="*/ 8420100 w 13654847"/>
                      <a:gd name="connsiteY41" fmla="*/ 904071 h 1558121"/>
                      <a:gd name="connsiteX42" fmla="*/ 8585200 w 13654847"/>
                      <a:gd name="connsiteY42" fmla="*/ 916771 h 1558121"/>
                      <a:gd name="connsiteX43" fmla="*/ 8604250 w 13654847"/>
                      <a:gd name="connsiteY43" fmla="*/ 935821 h 1558121"/>
                      <a:gd name="connsiteX44" fmla="*/ 8858250 w 13654847"/>
                      <a:gd name="connsiteY44" fmla="*/ 973921 h 1558121"/>
                      <a:gd name="connsiteX45" fmla="*/ 9309100 w 13654847"/>
                      <a:gd name="connsiteY45" fmla="*/ 1285071 h 1558121"/>
                      <a:gd name="connsiteX46" fmla="*/ 11144250 w 13654847"/>
                      <a:gd name="connsiteY46" fmla="*/ 1126321 h 1558121"/>
                      <a:gd name="connsiteX47" fmla="*/ 12909550 w 13654847"/>
                      <a:gd name="connsiteY47" fmla="*/ 840571 h 1558121"/>
                      <a:gd name="connsiteX48" fmla="*/ 13652500 w 13654847"/>
                      <a:gd name="connsiteY48" fmla="*/ 700871 h 1558121"/>
                      <a:gd name="connsiteX49" fmla="*/ 12319001 w 13654847"/>
                      <a:gd name="connsiteY49" fmla="*/ 2371 h 1558121"/>
                      <a:gd name="connsiteX50" fmla="*/ 11931650 w 13654847"/>
                      <a:gd name="connsiteY50" fmla="*/ 148421 h 1558121"/>
                      <a:gd name="connsiteX51" fmla="*/ 11125200 w 13654847"/>
                      <a:gd name="connsiteY51" fmla="*/ 510371 h 1558121"/>
                      <a:gd name="connsiteX52" fmla="*/ 10775950 w 13654847"/>
                      <a:gd name="connsiteY52" fmla="*/ 561171 h 1558121"/>
                      <a:gd name="connsiteX53" fmla="*/ 10433050 w 13654847"/>
                      <a:gd name="connsiteY53" fmla="*/ 669121 h 1558121"/>
                      <a:gd name="connsiteX54" fmla="*/ 9886950 w 13654847"/>
                      <a:gd name="connsiteY54" fmla="*/ 700871 h 1558121"/>
                      <a:gd name="connsiteX55" fmla="*/ 7499350 w 13654847"/>
                      <a:gd name="connsiteY55" fmla="*/ 624671 h 1558121"/>
                      <a:gd name="connsiteX56" fmla="*/ 4889500 w 13654847"/>
                      <a:gd name="connsiteY56" fmla="*/ 605621 h 1558121"/>
                      <a:gd name="connsiteX57" fmla="*/ 3937000 w 13654847"/>
                      <a:gd name="connsiteY57" fmla="*/ 459571 h 1558121"/>
                      <a:gd name="connsiteX58" fmla="*/ 3175000 w 13654847"/>
                      <a:gd name="connsiteY58" fmla="*/ 548471 h 1558121"/>
                      <a:gd name="connsiteX59" fmla="*/ 1435100 w 13654847"/>
                      <a:gd name="connsiteY59" fmla="*/ 383371 h 1558121"/>
                      <a:gd name="connsiteX60" fmla="*/ 44450 w 13654847"/>
                      <a:gd name="connsiteY60" fmla="*/ 53171 h 1558121"/>
                      <a:gd name="connsiteX61" fmla="*/ 0 w 13654847"/>
                      <a:gd name="connsiteY61" fmla="*/ 15071 h 1558121"/>
                      <a:gd name="connsiteX0" fmla="*/ 0 w 13654223"/>
                      <a:gd name="connsiteY0" fmla="*/ 15071 h 1558121"/>
                      <a:gd name="connsiteX1" fmla="*/ 19050 w 13654223"/>
                      <a:gd name="connsiteY1" fmla="*/ 865971 h 1558121"/>
                      <a:gd name="connsiteX2" fmla="*/ 514350 w 13654223"/>
                      <a:gd name="connsiteY2" fmla="*/ 1050121 h 1558121"/>
                      <a:gd name="connsiteX3" fmla="*/ 1028700 w 13654223"/>
                      <a:gd name="connsiteY3" fmla="*/ 1189821 h 1558121"/>
                      <a:gd name="connsiteX4" fmla="*/ 1758950 w 13654223"/>
                      <a:gd name="connsiteY4" fmla="*/ 1278721 h 1558121"/>
                      <a:gd name="connsiteX5" fmla="*/ 2552700 w 13654223"/>
                      <a:gd name="connsiteY5" fmla="*/ 1304121 h 1558121"/>
                      <a:gd name="connsiteX6" fmla="*/ 2667000 w 13654223"/>
                      <a:gd name="connsiteY6" fmla="*/ 1323171 h 1558121"/>
                      <a:gd name="connsiteX7" fmla="*/ 2787650 w 13654223"/>
                      <a:gd name="connsiteY7" fmla="*/ 1335871 h 1558121"/>
                      <a:gd name="connsiteX8" fmla="*/ 3257550 w 13654223"/>
                      <a:gd name="connsiteY8" fmla="*/ 1386671 h 1558121"/>
                      <a:gd name="connsiteX9" fmla="*/ 3327400 w 13654223"/>
                      <a:gd name="connsiteY9" fmla="*/ 1431121 h 1558121"/>
                      <a:gd name="connsiteX10" fmla="*/ 3568700 w 13654223"/>
                      <a:gd name="connsiteY10" fmla="*/ 1520021 h 1558121"/>
                      <a:gd name="connsiteX11" fmla="*/ 3829050 w 13654223"/>
                      <a:gd name="connsiteY11" fmla="*/ 1558121 h 1558121"/>
                      <a:gd name="connsiteX12" fmla="*/ 3879850 w 13654223"/>
                      <a:gd name="connsiteY12" fmla="*/ 1539071 h 1558121"/>
                      <a:gd name="connsiteX13" fmla="*/ 4171950 w 13654223"/>
                      <a:gd name="connsiteY13" fmla="*/ 1469221 h 1558121"/>
                      <a:gd name="connsiteX14" fmla="*/ 4241800 w 13654223"/>
                      <a:gd name="connsiteY14" fmla="*/ 1450171 h 1558121"/>
                      <a:gd name="connsiteX15" fmla="*/ 4241800 w 13654223"/>
                      <a:gd name="connsiteY15" fmla="*/ 1450171 h 1558121"/>
                      <a:gd name="connsiteX16" fmla="*/ 4451350 w 13654223"/>
                      <a:gd name="connsiteY16" fmla="*/ 1380321 h 1558121"/>
                      <a:gd name="connsiteX17" fmla="*/ 4603750 w 13654223"/>
                      <a:gd name="connsiteY17" fmla="*/ 1342221 h 1558121"/>
                      <a:gd name="connsiteX18" fmla="*/ 4654550 w 13654223"/>
                      <a:gd name="connsiteY18" fmla="*/ 1316821 h 1558121"/>
                      <a:gd name="connsiteX19" fmla="*/ 4718050 w 13654223"/>
                      <a:gd name="connsiteY19" fmla="*/ 1310471 h 1558121"/>
                      <a:gd name="connsiteX20" fmla="*/ 4902200 w 13654223"/>
                      <a:gd name="connsiteY20" fmla="*/ 1297771 h 1558121"/>
                      <a:gd name="connsiteX21" fmla="*/ 5041900 w 13654223"/>
                      <a:gd name="connsiteY21" fmla="*/ 1291421 h 1558121"/>
                      <a:gd name="connsiteX22" fmla="*/ 5137150 w 13654223"/>
                      <a:gd name="connsiteY22" fmla="*/ 1285071 h 1558121"/>
                      <a:gd name="connsiteX23" fmla="*/ 5257800 w 13654223"/>
                      <a:gd name="connsiteY23" fmla="*/ 1278721 h 1558121"/>
                      <a:gd name="connsiteX24" fmla="*/ 5537200 w 13654223"/>
                      <a:gd name="connsiteY24" fmla="*/ 1196171 h 1558121"/>
                      <a:gd name="connsiteX25" fmla="*/ 5670550 w 13654223"/>
                      <a:gd name="connsiteY25" fmla="*/ 1139021 h 1558121"/>
                      <a:gd name="connsiteX26" fmla="*/ 5803900 w 13654223"/>
                      <a:gd name="connsiteY26" fmla="*/ 1119971 h 1558121"/>
                      <a:gd name="connsiteX27" fmla="*/ 5873750 w 13654223"/>
                      <a:gd name="connsiteY27" fmla="*/ 1119971 h 1558121"/>
                      <a:gd name="connsiteX28" fmla="*/ 5937250 w 13654223"/>
                      <a:gd name="connsiteY28" fmla="*/ 1145371 h 1558121"/>
                      <a:gd name="connsiteX29" fmla="*/ 5988050 w 13654223"/>
                      <a:gd name="connsiteY29" fmla="*/ 1151721 h 1558121"/>
                      <a:gd name="connsiteX30" fmla="*/ 6267450 w 13654223"/>
                      <a:gd name="connsiteY30" fmla="*/ 1202521 h 1558121"/>
                      <a:gd name="connsiteX31" fmla="*/ 6369050 w 13654223"/>
                      <a:gd name="connsiteY31" fmla="*/ 1202521 h 1558121"/>
                      <a:gd name="connsiteX32" fmla="*/ 6731000 w 13654223"/>
                      <a:gd name="connsiteY32" fmla="*/ 1221571 h 1558121"/>
                      <a:gd name="connsiteX33" fmla="*/ 7035800 w 13654223"/>
                      <a:gd name="connsiteY33" fmla="*/ 1272371 h 1558121"/>
                      <a:gd name="connsiteX34" fmla="*/ 7092950 w 13654223"/>
                      <a:gd name="connsiteY34" fmla="*/ 1240621 h 1558121"/>
                      <a:gd name="connsiteX35" fmla="*/ 7296150 w 13654223"/>
                      <a:gd name="connsiteY35" fmla="*/ 1151721 h 1558121"/>
                      <a:gd name="connsiteX36" fmla="*/ 7429500 w 13654223"/>
                      <a:gd name="connsiteY36" fmla="*/ 1100921 h 1558121"/>
                      <a:gd name="connsiteX37" fmla="*/ 7613650 w 13654223"/>
                      <a:gd name="connsiteY37" fmla="*/ 1075521 h 1558121"/>
                      <a:gd name="connsiteX38" fmla="*/ 7829550 w 13654223"/>
                      <a:gd name="connsiteY38" fmla="*/ 1024721 h 1558121"/>
                      <a:gd name="connsiteX39" fmla="*/ 8153400 w 13654223"/>
                      <a:gd name="connsiteY39" fmla="*/ 904071 h 1558121"/>
                      <a:gd name="connsiteX40" fmla="*/ 8210550 w 13654223"/>
                      <a:gd name="connsiteY40" fmla="*/ 891371 h 1558121"/>
                      <a:gd name="connsiteX41" fmla="*/ 8420100 w 13654223"/>
                      <a:gd name="connsiteY41" fmla="*/ 904071 h 1558121"/>
                      <a:gd name="connsiteX42" fmla="*/ 8585200 w 13654223"/>
                      <a:gd name="connsiteY42" fmla="*/ 916771 h 1558121"/>
                      <a:gd name="connsiteX43" fmla="*/ 8604250 w 13654223"/>
                      <a:gd name="connsiteY43" fmla="*/ 935821 h 1558121"/>
                      <a:gd name="connsiteX44" fmla="*/ 8858250 w 13654223"/>
                      <a:gd name="connsiteY44" fmla="*/ 973921 h 1558121"/>
                      <a:gd name="connsiteX45" fmla="*/ 9309100 w 13654223"/>
                      <a:gd name="connsiteY45" fmla="*/ 1285071 h 1558121"/>
                      <a:gd name="connsiteX46" fmla="*/ 11144250 w 13654223"/>
                      <a:gd name="connsiteY46" fmla="*/ 1126321 h 1558121"/>
                      <a:gd name="connsiteX47" fmla="*/ 12909550 w 13654223"/>
                      <a:gd name="connsiteY47" fmla="*/ 840571 h 1558121"/>
                      <a:gd name="connsiteX48" fmla="*/ 13652500 w 13654223"/>
                      <a:gd name="connsiteY48" fmla="*/ 700871 h 1558121"/>
                      <a:gd name="connsiteX49" fmla="*/ 12319001 w 13654223"/>
                      <a:gd name="connsiteY49" fmla="*/ 2371 h 1558121"/>
                      <a:gd name="connsiteX50" fmla="*/ 11931650 w 13654223"/>
                      <a:gd name="connsiteY50" fmla="*/ 148421 h 1558121"/>
                      <a:gd name="connsiteX51" fmla="*/ 11125200 w 13654223"/>
                      <a:gd name="connsiteY51" fmla="*/ 510371 h 1558121"/>
                      <a:gd name="connsiteX52" fmla="*/ 10775950 w 13654223"/>
                      <a:gd name="connsiteY52" fmla="*/ 561171 h 1558121"/>
                      <a:gd name="connsiteX53" fmla="*/ 10433050 w 13654223"/>
                      <a:gd name="connsiteY53" fmla="*/ 669121 h 1558121"/>
                      <a:gd name="connsiteX54" fmla="*/ 9886950 w 13654223"/>
                      <a:gd name="connsiteY54" fmla="*/ 700871 h 1558121"/>
                      <a:gd name="connsiteX55" fmla="*/ 7499350 w 13654223"/>
                      <a:gd name="connsiteY55" fmla="*/ 624671 h 1558121"/>
                      <a:gd name="connsiteX56" fmla="*/ 4889500 w 13654223"/>
                      <a:gd name="connsiteY56" fmla="*/ 605621 h 1558121"/>
                      <a:gd name="connsiteX57" fmla="*/ 3937000 w 13654223"/>
                      <a:gd name="connsiteY57" fmla="*/ 459571 h 1558121"/>
                      <a:gd name="connsiteX58" fmla="*/ 3175000 w 13654223"/>
                      <a:gd name="connsiteY58" fmla="*/ 548471 h 1558121"/>
                      <a:gd name="connsiteX59" fmla="*/ 1435100 w 13654223"/>
                      <a:gd name="connsiteY59" fmla="*/ 383371 h 1558121"/>
                      <a:gd name="connsiteX60" fmla="*/ 44450 w 13654223"/>
                      <a:gd name="connsiteY60" fmla="*/ 53171 h 1558121"/>
                      <a:gd name="connsiteX61" fmla="*/ 0 w 13654223"/>
                      <a:gd name="connsiteY61" fmla="*/ 15071 h 1558121"/>
                      <a:gd name="connsiteX0" fmla="*/ 0 w 13667338"/>
                      <a:gd name="connsiteY0" fmla="*/ 15071 h 1558121"/>
                      <a:gd name="connsiteX1" fmla="*/ 19050 w 13667338"/>
                      <a:gd name="connsiteY1" fmla="*/ 865971 h 1558121"/>
                      <a:gd name="connsiteX2" fmla="*/ 514350 w 13667338"/>
                      <a:gd name="connsiteY2" fmla="*/ 1050121 h 1558121"/>
                      <a:gd name="connsiteX3" fmla="*/ 1028700 w 13667338"/>
                      <a:gd name="connsiteY3" fmla="*/ 1189821 h 1558121"/>
                      <a:gd name="connsiteX4" fmla="*/ 1758950 w 13667338"/>
                      <a:gd name="connsiteY4" fmla="*/ 1278721 h 1558121"/>
                      <a:gd name="connsiteX5" fmla="*/ 2552700 w 13667338"/>
                      <a:gd name="connsiteY5" fmla="*/ 1304121 h 1558121"/>
                      <a:gd name="connsiteX6" fmla="*/ 2667000 w 13667338"/>
                      <a:gd name="connsiteY6" fmla="*/ 1323171 h 1558121"/>
                      <a:gd name="connsiteX7" fmla="*/ 2787650 w 13667338"/>
                      <a:gd name="connsiteY7" fmla="*/ 1335871 h 1558121"/>
                      <a:gd name="connsiteX8" fmla="*/ 3257550 w 13667338"/>
                      <a:gd name="connsiteY8" fmla="*/ 1386671 h 1558121"/>
                      <a:gd name="connsiteX9" fmla="*/ 3327400 w 13667338"/>
                      <a:gd name="connsiteY9" fmla="*/ 1431121 h 1558121"/>
                      <a:gd name="connsiteX10" fmla="*/ 3568700 w 13667338"/>
                      <a:gd name="connsiteY10" fmla="*/ 1520021 h 1558121"/>
                      <a:gd name="connsiteX11" fmla="*/ 3829050 w 13667338"/>
                      <a:gd name="connsiteY11" fmla="*/ 1558121 h 1558121"/>
                      <a:gd name="connsiteX12" fmla="*/ 3879850 w 13667338"/>
                      <a:gd name="connsiteY12" fmla="*/ 1539071 h 1558121"/>
                      <a:gd name="connsiteX13" fmla="*/ 4171950 w 13667338"/>
                      <a:gd name="connsiteY13" fmla="*/ 1469221 h 1558121"/>
                      <a:gd name="connsiteX14" fmla="*/ 4241800 w 13667338"/>
                      <a:gd name="connsiteY14" fmla="*/ 1450171 h 1558121"/>
                      <a:gd name="connsiteX15" fmla="*/ 4241800 w 13667338"/>
                      <a:gd name="connsiteY15" fmla="*/ 1450171 h 1558121"/>
                      <a:gd name="connsiteX16" fmla="*/ 4451350 w 13667338"/>
                      <a:gd name="connsiteY16" fmla="*/ 1380321 h 1558121"/>
                      <a:gd name="connsiteX17" fmla="*/ 4603750 w 13667338"/>
                      <a:gd name="connsiteY17" fmla="*/ 1342221 h 1558121"/>
                      <a:gd name="connsiteX18" fmla="*/ 4654550 w 13667338"/>
                      <a:gd name="connsiteY18" fmla="*/ 1316821 h 1558121"/>
                      <a:gd name="connsiteX19" fmla="*/ 4718050 w 13667338"/>
                      <a:gd name="connsiteY19" fmla="*/ 1310471 h 1558121"/>
                      <a:gd name="connsiteX20" fmla="*/ 4902200 w 13667338"/>
                      <a:gd name="connsiteY20" fmla="*/ 1297771 h 1558121"/>
                      <a:gd name="connsiteX21" fmla="*/ 5041900 w 13667338"/>
                      <a:gd name="connsiteY21" fmla="*/ 1291421 h 1558121"/>
                      <a:gd name="connsiteX22" fmla="*/ 5137150 w 13667338"/>
                      <a:gd name="connsiteY22" fmla="*/ 1285071 h 1558121"/>
                      <a:gd name="connsiteX23" fmla="*/ 5257800 w 13667338"/>
                      <a:gd name="connsiteY23" fmla="*/ 1278721 h 1558121"/>
                      <a:gd name="connsiteX24" fmla="*/ 5537200 w 13667338"/>
                      <a:gd name="connsiteY24" fmla="*/ 1196171 h 1558121"/>
                      <a:gd name="connsiteX25" fmla="*/ 5670550 w 13667338"/>
                      <a:gd name="connsiteY25" fmla="*/ 1139021 h 1558121"/>
                      <a:gd name="connsiteX26" fmla="*/ 5803900 w 13667338"/>
                      <a:gd name="connsiteY26" fmla="*/ 1119971 h 1558121"/>
                      <a:gd name="connsiteX27" fmla="*/ 5873750 w 13667338"/>
                      <a:gd name="connsiteY27" fmla="*/ 1119971 h 1558121"/>
                      <a:gd name="connsiteX28" fmla="*/ 5937250 w 13667338"/>
                      <a:gd name="connsiteY28" fmla="*/ 1145371 h 1558121"/>
                      <a:gd name="connsiteX29" fmla="*/ 5988050 w 13667338"/>
                      <a:gd name="connsiteY29" fmla="*/ 1151721 h 1558121"/>
                      <a:gd name="connsiteX30" fmla="*/ 6267450 w 13667338"/>
                      <a:gd name="connsiteY30" fmla="*/ 1202521 h 1558121"/>
                      <a:gd name="connsiteX31" fmla="*/ 6369050 w 13667338"/>
                      <a:gd name="connsiteY31" fmla="*/ 1202521 h 1558121"/>
                      <a:gd name="connsiteX32" fmla="*/ 6731000 w 13667338"/>
                      <a:gd name="connsiteY32" fmla="*/ 1221571 h 1558121"/>
                      <a:gd name="connsiteX33" fmla="*/ 7035800 w 13667338"/>
                      <a:gd name="connsiteY33" fmla="*/ 1272371 h 1558121"/>
                      <a:gd name="connsiteX34" fmla="*/ 7092950 w 13667338"/>
                      <a:gd name="connsiteY34" fmla="*/ 1240621 h 1558121"/>
                      <a:gd name="connsiteX35" fmla="*/ 7296150 w 13667338"/>
                      <a:gd name="connsiteY35" fmla="*/ 1151721 h 1558121"/>
                      <a:gd name="connsiteX36" fmla="*/ 7429500 w 13667338"/>
                      <a:gd name="connsiteY36" fmla="*/ 1100921 h 1558121"/>
                      <a:gd name="connsiteX37" fmla="*/ 7613650 w 13667338"/>
                      <a:gd name="connsiteY37" fmla="*/ 1075521 h 1558121"/>
                      <a:gd name="connsiteX38" fmla="*/ 7829550 w 13667338"/>
                      <a:gd name="connsiteY38" fmla="*/ 1024721 h 1558121"/>
                      <a:gd name="connsiteX39" fmla="*/ 8153400 w 13667338"/>
                      <a:gd name="connsiteY39" fmla="*/ 904071 h 1558121"/>
                      <a:gd name="connsiteX40" fmla="*/ 8210550 w 13667338"/>
                      <a:gd name="connsiteY40" fmla="*/ 891371 h 1558121"/>
                      <a:gd name="connsiteX41" fmla="*/ 8420100 w 13667338"/>
                      <a:gd name="connsiteY41" fmla="*/ 904071 h 1558121"/>
                      <a:gd name="connsiteX42" fmla="*/ 8585200 w 13667338"/>
                      <a:gd name="connsiteY42" fmla="*/ 916771 h 1558121"/>
                      <a:gd name="connsiteX43" fmla="*/ 8604250 w 13667338"/>
                      <a:gd name="connsiteY43" fmla="*/ 935821 h 1558121"/>
                      <a:gd name="connsiteX44" fmla="*/ 8858250 w 13667338"/>
                      <a:gd name="connsiteY44" fmla="*/ 973921 h 1558121"/>
                      <a:gd name="connsiteX45" fmla="*/ 9309100 w 13667338"/>
                      <a:gd name="connsiteY45" fmla="*/ 1285071 h 1558121"/>
                      <a:gd name="connsiteX46" fmla="*/ 11144250 w 13667338"/>
                      <a:gd name="connsiteY46" fmla="*/ 1126321 h 1558121"/>
                      <a:gd name="connsiteX47" fmla="*/ 12915900 w 13667338"/>
                      <a:gd name="connsiteY47" fmla="*/ 834221 h 1558121"/>
                      <a:gd name="connsiteX48" fmla="*/ 13652500 w 13667338"/>
                      <a:gd name="connsiteY48" fmla="*/ 700871 h 1558121"/>
                      <a:gd name="connsiteX49" fmla="*/ 12319001 w 13667338"/>
                      <a:gd name="connsiteY49" fmla="*/ 2371 h 1558121"/>
                      <a:gd name="connsiteX50" fmla="*/ 11931650 w 13667338"/>
                      <a:gd name="connsiteY50" fmla="*/ 148421 h 1558121"/>
                      <a:gd name="connsiteX51" fmla="*/ 11125200 w 13667338"/>
                      <a:gd name="connsiteY51" fmla="*/ 510371 h 1558121"/>
                      <a:gd name="connsiteX52" fmla="*/ 10775950 w 13667338"/>
                      <a:gd name="connsiteY52" fmla="*/ 561171 h 1558121"/>
                      <a:gd name="connsiteX53" fmla="*/ 10433050 w 13667338"/>
                      <a:gd name="connsiteY53" fmla="*/ 669121 h 1558121"/>
                      <a:gd name="connsiteX54" fmla="*/ 9886950 w 13667338"/>
                      <a:gd name="connsiteY54" fmla="*/ 700871 h 1558121"/>
                      <a:gd name="connsiteX55" fmla="*/ 7499350 w 13667338"/>
                      <a:gd name="connsiteY55" fmla="*/ 624671 h 1558121"/>
                      <a:gd name="connsiteX56" fmla="*/ 4889500 w 13667338"/>
                      <a:gd name="connsiteY56" fmla="*/ 605621 h 1558121"/>
                      <a:gd name="connsiteX57" fmla="*/ 3937000 w 13667338"/>
                      <a:gd name="connsiteY57" fmla="*/ 459571 h 1558121"/>
                      <a:gd name="connsiteX58" fmla="*/ 3175000 w 13667338"/>
                      <a:gd name="connsiteY58" fmla="*/ 548471 h 1558121"/>
                      <a:gd name="connsiteX59" fmla="*/ 1435100 w 13667338"/>
                      <a:gd name="connsiteY59" fmla="*/ 383371 h 1558121"/>
                      <a:gd name="connsiteX60" fmla="*/ 44450 w 13667338"/>
                      <a:gd name="connsiteY60" fmla="*/ 53171 h 1558121"/>
                      <a:gd name="connsiteX61" fmla="*/ 0 w 13667338"/>
                      <a:gd name="connsiteY61" fmla="*/ 15071 h 1558121"/>
                      <a:gd name="connsiteX0" fmla="*/ 0 w 13662663"/>
                      <a:gd name="connsiteY0" fmla="*/ 15071 h 1558121"/>
                      <a:gd name="connsiteX1" fmla="*/ 19050 w 13662663"/>
                      <a:gd name="connsiteY1" fmla="*/ 865971 h 1558121"/>
                      <a:gd name="connsiteX2" fmla="*/ 514350 w 13662663"/>
                      <a:gd name="connsiteY2" fmla="*/ 1050121 h 1558121"/>
                      <a:gd name="connsiteX3" fmla="*/ 1028700 w 13662663"/>
                      <a:gd name="connsiteY3" fmla="*/ 1189821 h 1558121"/>
                      <a:gd name="connsiteX4" fmla="*/ 1758950 w 13662663"/>
                      <a:gd name="connsiteY4" fmla="*/ 1278721 h 1558121"/>
                      <a:gd name="connsiteX5" fmla="*/ 2552700 w 13662663"/>
                      <a:gd name="connsiteY5" fmla="*/ 1304121 h 1558121"/>
                      <a:gd name="connsiteX6" fmla="*/ 2667000 w 13662663"/>
                      <a:gd name="connsiteY6" fmla="*/ 1323171 h 1558121"/>
                      <a:gd name="connsiteX7" fmla="*/ 2787650 w 13662663"/>
                      <a:gd name="connsiteY7" fmla="*/ 1335871 h 1558121"/>
                      <a:gd name="connsiteX8" fmla="*/ 3257550 w 13662663"/>
                      <a:gd name="connsiteY8" fmla="*/ 1386671 h 1558121"/>
                      <a:gd name="connsiteX9" fmla="*/ 3327400 w 13662663"/>
                      <a:gd name="connsiteY9" fmla="*/ 1431121 h 1558121"/>
                      <a:gd name="connsiteX10" fmla="*/ 3568700 w 13662663"/>
                      <a:gd name="connsiteY10" fmla="*/ 1520021 h 1558121"/>
                      <a:gd name="connsiteX11" fmla="*/ 3829050 w 13662663"/>
                      <a:gd name="connsiteY11" fmla="*/ 1558121 h 1558121"/>
                      <a:gd name="connsiteX12" fmla="*/ 3879850 w 13662663"/>
                      <a:gd name="connsiteY12" fmla="*/ 1539071 h 1558121"/>
                      <a:gd name="connsiteX13" fmla="*/ 4171950 w 13662663"/>
                      <a:gd name="connsiteY13" fmla="*/ 1469221 h 1558121"/>
                      <a:gd name="connsiteX14" fmla="*/ 4241800 w 13662663"/>
                      <a:gd name="connsiteY14" fmla="*/ 1450171 h 1558121"/>
                      <a:gd name="connsiteX15" fmla="*/ 4241800 w 13662663"/>
                      <a:gd name="connsiteY15" fmla="*/ 1450171 h 1558121"/>
                      <a:gd name="connsiteX16" fmla="*/ 4451350 w 13662663"/>
                      <a:gd name="connsiteY16" fmla="*/ 1380321 h 1558121"/>
                      <a:gd name="connsiteX17" fmla="*/ 4603750 w 13662663"/>
                      <a:gd name="connsiteY17" fmla="*/ 1342221 h 1558121"/>
                      <a:gd name="connsiteX18" fmla="*/ 4654550 w 13662663"/>
                      <a:gd name="connsiteY18" fmla="*/ 1316821 h 1558121"/>
                      <a:gd name="connsiteX19" fmla="*/ 4718050 w 13662663"/>
                      <a:gd name="connsiteY19" fmla="*/ 1310471 h 1558121"/>
                      <a:gd name="connsiteX20" fmla="*/ 4902200 w 13662663"/>
                      <a:gd name="connsiteY20" fmla="*/ 1297771 h 1558121"/>
                      <a:gd name="connsiteX21" fmla="*/ 5041900 w 13662663"/>
                      <a:gd name="connsiteY21" fmla="*/ 1291421 h 1558121"/>
                      <a:gd name="connsiteX22" fmla="*/ 5137150 w 13662663"/>
                      <a:gd name="connsiteY22" fmla="*/ 1285071 h 1558121"/>
                      <a:gd name="connsiteX23" fmla="*/ 5257800 w 13662663"/>
                      <a:gd name="connsiteY23" fmla="*/ 1278721 h 1558121"/>
                      <a:gd name="connsiteX24" fmla="*/ 5537200 w 13662663"/>
                      <a:gd name="connsiteY24" fmla="*/ 1196171 h 1558121"/>
                      <a:gd name="connsiteX25" fmla="*/ 5670550 w 13662663"/>
                      <a:gd name="connsiteY25" fmla="*/ 1139021 h 1558121"/>
                      <a:gd name="connsiteX26" fmla="*/ 5803900 w 13662663"/>
                      <a:gd name="connsiteY26" fmla="*/ 1119971 h 1558121"/>
                      <a:gd name="connsiteX27" fmla="*/ 5873750 w 13662663"/>
                      <a:gd name="connsiteY27" fmla="*/ 1119971 h 1558121"/>
                      <a:gd name="connsiteX28" fmla="*/ 5937250 w 13662663"/>
                      <a:gd name="connsiteY28" fmla="*/ 1145371 h 1558121"/>
                      <a:gd name="connsiteX29" fmla="*/ 5988050 w 13662663"/>
                      <a:gd name="connsiteY29" fmla="*/ 1151721 h 1558121"/>
                      <a:gd name="connsiteX30" fmla="*/ 6267450 w 13662663"/>
                      <a:gd name="connsiteY30" fmla="*/ 1202521 h 1558121"/>
                      <a:gd name="connsiteX31" fmla="*/ 6369050 w 13662663"/>
                      <a:gd name="connsiteY31" fmla="*/ 1202521 h 1558121"/>
                      <a:gd name="connsiteX32" fmla="*/ 6731000 w 13662663"/>
                      <a:gd name="connsiteY32" fmla="*/ 1221571 h 1558121"/>
                      <a:gd name="connsiteX33" fmla="*/ 7035800 w 13662663"/>
                      <a:gd name="connsiteY33" fmla="*/ 1272371 h 1558121"/>
                      <a:gd name="connsiteX34" fmla="*/ 7092950 w 13662663"/>
                      <a:gd name="connsiteY34" fmla="*/ 1240621 h 1558121"/>
                      <a:gd name="connsiteX35" fmla="*/ 7296150 w 13662663"/>
                      <a:gd name="connsiteY35" fmla="*/ 1151721 h 1558121"/>
                      <a:gd name="connsiteX36" fmla="*/ 7429500 w 13662663"/>
                      <a:gd name="connsiteY36" fmla="*/ 1100921 h 1558121"/>
                      <a:gd name="connsiteX37" fmla="*/ 7613650 w 13662663"/>
                      <a:gd name="connsiteY37" fmla="*/ 1075521 h 1558121"/>
                      <a:gd name="connsiteX38" fmla="*/ 7829550 w 13662663"/>
                      <a:gd name="connsiteY38" fmla="*/ 1024721 h 1558121"/>
                      <a:gd name="connsiteX39" fmla="*/ 8153400 w 13662663"/>
                      <a:gd name="connsiteY39" fmla="*/ 904071 h 1558121"/>
                      <a:gd name="connsiteX40" fmla="*/ 8210550 w 13662663"/>
                      <a:gd name="connsiteY40" fmla="*/ 891371 h 1558121"/>
                      <a:gd name="connsiteX41" fmla="*/ 8420100 w 13662663"/>
                      <a:gd name="connsiteY41" fmla="*/ 904071 h 1558121"/>
                      <a:gd name="connsiteX42" fmla="*/ 8585200 w 13662663"/>
                      <a:gd name="connsiteY42" fmla="*/ 916771 h 1558121"/>
                      <a:gd name="connsiteX43" fmla="*/ 8604250 w 13662663"/>
                      <a:gd name="connsiteY43" fmla="*/ 935821 h 1558121"/>
                      <a:gd name="connsiteX44" fmla="*/ 8858250 w 13662663"/>
                      <a:gd name="connsiteY44" fmla="*/ 973921 h 1558121"/>
                      <a:gd name="connsiteX45" fmla="*/ 9309100 w 13662663"/>
                      <a:gd name="connsiteY45" fmla="*/ 1285071 h 1558121"/>
                      <a:gd name="connsiteX46" fmla="*/ 11144250 w 13662663"/>
                      <a:gd name="connsiteY46" fmla="*/ 1126321 h 1558121"/>
                      <a:gd name="connsiteX47" fmla="*/ 12915900 w 13662663"/>
                      <a:gd name="connsiteY47" fmla="*/ 834221 h 1558121"/>
                      <a:gd name="connsiteX48" fmla="*/ 13652500 w 13662663"/>
                      <a:gd name="connsiteY48" fmla="*/ 700871 h 1558121"/>
                      <a:gd name="connsiteX49" fmla="*/ 12319001 w 13662663"/>
                      <a:gd name="connsiteY49" fmla="*/ 2371 h 1558121"/>
                      <a:gd name="connsiteX50" fmla="*/ 11931650 w 13662663"/>
                      <a:gd name="connsiteY50" fmla="*/ 148421 h 1558121"/>
                      <a:gd name="connsiteX51" fmla="*/ 11125200 w 13662663"/>
                      <a:gd name="connsiteY51" fmla="*/ 510371 h 1558121"/>
                      <a:gd name="connsiteX52" fmla="*/ 10775950 w 13662663"/>
                      <a:gd name="connsiteY52" fmla="*/ 561171 h 1558121"/>
                      <a:gd name="connsiteX53" fmla="*/ 10433050 w 13662663"/>
                      <a:gd name="connsiteY53" fmla="*/ 669121 h 1558121"/>
                      <a:gd name="connsiteX54" fmla="*/ 9886950 w 13662663"/>
                      <a:gd name="connsiteY54" fmla="*/ 700871 h 1558121"/>
                      <a:gd name="connsiteX55" fmla="*/ 7499350 w 13662663"/>
                      <a:gd name="connsiteY55" fmla="*/ 624671 h 1558121"/>
                      <a:gd name="connsiteX56" fmla="*/ 4889500 w 13662663"/>
                      <a:gd name="connsiteY56" fmla="*/ 605621 h 1558121"/>
                      <a:gd name="connsiteX57" fmla="*/ 3937000 w 13662663"/>
                      <a:gd name="connsiteY57" fmla="*/ 459571 h 1558121"/>
                      <a:gd name="connsiteX58" fmla="*/ 3175000 w 13662663"/>
                      <a:gd name="connsiteY58" fmla="*/ 548471 h 1558121"/>
                      <a:gd name="connsiteX59" fmla="*/ 1435100 w 13662663"/>
                      <a:gd name="connsiteY59" fmla="*/ 383371 h 1558121"/>
                      <a:gd name="connsiteX60" fmla="*/ 44450 w 13662663"/>
                      <a:gd name="connsiteY60" fmla="*/ 53171 h 1558121"/>
                      <a:gd name="connsiteX61" fmla="*/ 0 w 13662663"/>
                      <a:gd name="connsiteY61" fmla="*/ 15071 h 1558121"/>
                      <a:gd name="connsiteX0" fmla="*/ 0 w 13662527"/>
                      <a:gd name="connsiteY0" fmla="*/ 15071 h 1558121"/>
                      <a:gd name="connsiteX1" fmla="*/ 19050 w 13662527"/>
                      <a:gd name="connsiteY1" fmla="*/ 865971 h 1558121"/>
                      <a:gd name="connsiteX2" fmla="*/ 514350 w 13662527"/>
                      <a:gd name="connsiteY2" fmla="*/ 1050121 h 1558121"/>
                      <a:gd name="connsiteX3" fmla="*/ 1028700 w 13662527"/>
                      <a:gd name="connsiteY3" fmla="*/ 1189821 h 1558121"/>
                      <a:gd name="connsiteX4" fmla="*/ 1758950 w 13662527"/>
                      <a:gd name="connsiteY4" fmla="*/ 1278721 h 1558121"/>
                      <a:gd name="connsiteX5" fmla="*/ 2552700 w 13662527"/>
                      <a:gd name="connsiteY5" fmla="*/ 1304121 h 1558121"/>
                      <a:gd name="connsiteX6" fmla="*/ 2667000 w 13662527"/>
                      <a:gd name="connsiteY6" fmla="*/ 1323171 h 1558121"/>
                      <a:gd name="connsiteX7" fmla="*/ 2787650 w 13662527"/>
                      <a:gd name="connsiteY7" fmla="*/ 1335871 h 1558121"/>
                      <a:gd name="connsiteX8" fmla="*/ 3257550 w 13662527"/>
                      <a:gd name="connsiteY8" fmla="*/ 1386671 h 1558121"/>
                      <a:gd name="connsiteX9" fmla="*/ 3327400 w 13662527"/>
                      <a:gd name="connsiteY9" fmla="*/ 1431121 h 1558121"/>
                      <a:gd name="connsiteX10" fmla="*/ 3568700 w 13662527"/>
                      <a:gd name="connsiteY10" fmla="*/ 1520021 h 1558121"/>
                      <a:gd name="connsiteX11" fmla="*/ 3829050 w 13662527"/>
                      <a:gd name="connsiteY11" fmla="*/ 1558121 h 1558121"/>
                      <a:gd name="connsiteX12" fmla="*/ 3879850 w 13662527"/>
                      <a:gd name="connsiteY12" fmla="*/ 1539071 h 1558121"/>
                      <a:gd name="connsiteX13" fmla="*/ 4171950 w 13662527"/>
                      <a:gd name="connsiteY13" fmla="*/ 1469221 h 1558121"/>
                      <a:gd name="connsiteX14" fmla="*/ 4241800 w 13662527"/>
                      <a:gd name="connsiteY14" fmla="*/ 1450171 h 1558121"/>
                      <a:gd name="connsiteX15" fmla="*/ 4241800 w 13662527"/>
                      <a:gd name="connsiteY15" fmla="*/ 1450171 h 1558121"/>
                      <a:gd name="connsiteX16" fmla="*/ 4451350 w 13662527"/>
                      <a:gd name="connsiteY16" fmla="*/ 1380321 h 1558121"/>
                      <a:gd name="connsiteX17" fmla="*/ 4603750 w 13662527"/>
                      <a:gd name="connsiteY17" fmla="*/ 1342221 h 1558121"/>
                      <a:gd name="connsiteX18" fmla="*/ 4654550 w 13662527"/>
                      <a:gd name="connsiteY18" fmla="*/ 1316821 h 1558121"/>
                      <a:gd name="connsiteX19" fmla="*/ 4718050 w 13662527"/>
                      <a:gd name="connsiteY19" fmla="*/ 1310471 h 1558121"/>
                      <a:gd name="connsiteX20" fmla="*/ 4902200 w 13662527"/>
                      <a:gd name="connsiteY20" fmla="*/ 1297771 h 1558121"/>
                      <a:gd name="connsiteX21" fmla="*/ 5041900 w 13662527"/>
                      <a:gd name="connsiteY21" fmla="*/ 1291421 h 1558121"/>
                      <a:gd name="connsiteX22" fmla="*/ 5137150 w 13662527"/>
                      <a:gd name="connsiteY22" fmla="*/ 1285071 h 1558121"/>
                      <a:gd name="connsiteX23" fmla="*/ 5257800 w 13662527"/>
                      <a:gd name="connsiteY23" fmla="*/ 1278721 h 1558121"/>
                      <a:gd name="connsiteX24" fmla="*/ 5537200 w 13662527"/>
                      <a:gd name="connsiteY24" fmla="*/ 1196171 h 1558121"/>
                      <a:gd name="connsiteX25" fmla="*/ 5670550 w 13662527"/>
                      <a:gd name="connsiteY25" fmla="*/ 1139021 h 1558121"/>
                      <a:gd name="connsiteX26" fmla="*/ 5803900 w 13662527"/>
                      <a:gd name="connsiteY26" fmla="*/ 1119971 h 1558121"/>
                      <a:gd name="connsiteX27" fmla="*/ 5873750 w 13662527"/>
                      <a:gd name="connsiteY27" fmla="*/ 1119971 h 1558121"/>
                      <a:gd name="connsiteX28" fmla="*/ 5937250 w 13662527"/>
                      <a:gd name="connsiteY28" fmla="*/ 1145371 h 1558121"/>
                      <a:gd name="connsiteX29" fmla="*/ 5988050 w 13662527"/>
                      <a:gd name="connsiteY29" fmla="*/ 1151721 h 1558121"/>
                      <a:gd name="connsiteX30" fmla="*/ 6267450 w 13662527"/>
                      <a:gd name="connsiteY30" fmla="*/ 1202521 h 1558121"/>
                      <a:gd name="connsiteX31" fmla="*/ 6369050 w 13662527"/>
                      <a:gd name="connsiteY31" fmla="*/ 1202521 h 1558121"/>
                      <a:gd name="connsiteX32" fmla="*/ 6731000 w 13662527"/>
                      <a:gd name="connsiteY32" fmla="*/ 1221571 h 1558121"/>
                      <a:gd name="connsiteX33" fmla="*/ 7035800 w 13662527"/>
                      <a:gd name="connsiteY33" fmla="*/ 1272371 h 1558121"/>
                      <a:gd name="connsiteX34" fmla="*/ 7092950 w 13662527"/>
                      <a:gd name="connsiteY34" fmla="*/ 1240621 h 1558121"/>
                      <a:gd name="connsiteX35" fmla="*/ 7296150 w 13662527"/>
                      <a:gd name="connsiteY35" fmla="*/ 1151721 h 1558121"/>
                      <a:gd name="connsiteX36" fmla="*/ 7429500 w 13662527"/>
                      <a:gd name="connsiteY36" fmla="*/ 1100921 h 1558121"/>
                      <a:gd name="connsiteX37" fmla="*/ 7613650 w 13662527"/>
                      <a:gd name="connsiteY37" fmla="*/ 1075521 h 1558121"/>
                      <a:gd name="connsiteX38" fmla="*/ 7829550 w 13662527"/>
                      <a:gd name="connsiteY38" fmla="*/ 1024721 h 1558121"/>
                      <a:gd name="connsiteX39" fmla="*/ 8153400 w 13662527"/>
                      <a:gd name="connsiteY39" fmla="*/ 904071 h 1558121"/>
                      <a:gd name="connsiteX40" fmla="*/ 8210550 w 13662527"/>
                      <a:gd name="connsiteY40" fmla="*/ 891371 h 1558121"/>
                      <a:gd name="connsiteX41" fmla="*/ 8420100 w 13662527"/>
                      <a:gd name="connsiteY41" fmla="*/ 904071 h 1558121"/>
                      <a:gd name="connsiteX42" fmla="*/ 8585200 w 13662527"/>
                      <a:gd name="connsiteY42" fmla="*/ 916771 h 1558121"/>
                      <a:gd name="connsiteX43" fmla="*/ 8604250 w 13662527"/>
                      <a:gd name="connsiteY43" fmla="*/ 935821 h 1558121"/>
                      <a:gd name="connsiteX44" fmla="*/ 8858250 w 13662527"/>
                      <a:gd name="connsiteY44" fmla="*/ 973921 h 1558121"/>
                      <a:gd name="connsiteX45" fmla="*/ 9309100 w 13662527"/>
                      <a:gd name="connsiteY45" fmla="*/ 1285071 h 1558121"/>
                      <a:gd name="connsiteX46" fmla="*/ 11144250 w 13662527"/>
                      <a:gd name="connsiteY46" fmla="*/ 1126321 h 1558121"/>
                      <a:gd name="connsiteX47" fmla="*/ 12915900 w 13662527"/>
                      <a:gd name="connsiteY47" fmla="*/ 834221 h 1558121"/>
                      <a:gd name="connsiteX48" fmla="*/ 13652500 w 13662527"/>
                      <a:gd name="connsiteY48" fmla="*/ 700871 h 1558121"/>
                      <a:gd name="connsiteX49" fmla="*/ 12319001 w 13662527"/>
                      <a:gd name="connsiteY49" fmla="*/ 2371 h 1558121"/>
                      <a:gd name="connsiteX50" fmla="*/ 11931650 w 13662527"/>
                      <a:gd name="connsiteY50" fmla="*/ 148421 h 1558121"/>
                      <a:gd name="connsiteX51" fmla="*/ 11125200 w 13662527"/>
                      <a:gd name="connsiteY51" fmla="*/ 510371 h 1558121"/>
                      <a:gd name="connsiteX52" fmla="*/ 10775950 w 13662527"/>
                      <a:gd name="connsiteY52" fmla="*/ 561171 h 1558121"/>
                      <a:gd name="connsiteX53" fmla="*/ 10433050 w 13662527"/>
                      <a:gd name="connsiteY53" fmla="*/ 669121 h 1558121"/>
                      <a:gd name="connsiteX54" fmla="*/ 9886950 w 13662527"/>
                      <a:gd name="connsiteY54" fmla="*/ 700871 h 1558121"/>
                      <a:gd name="connsiteX55" fmla="*/ 7499350 w 13662527"/>
                      <a:gd name="connsiteY55" fmla="*/ 624671 h 1558121"/>
                      <a:gd name="connsiteX56" fmla="*/ 4889500 w 13662527"/>
                      <a:gd name="connsiteY56" fmla="*/ 605621 h 1558121"/>
                      <a:gd name="connsiteX57" fmla="*/ 3937000 w 13662527"/>
                      <a:gd name="connsiteY57" fmla="*/ 459571 h 1558121"/>
                      <a:gd name="connsiteX58" fmla="*/ 3175000 w 13662527"/>
                      <a:gd name="connsiteY58" fmla="*/ 548471 h 1558121"/>
                      <a:gd name="connsiteX59" fmla="*/ 1435100 w 13662527"/>
                      <a:gd name="connsiteY59" fmla="*/ 383371 h 1558121"/>
                      <a:gd name="connsiteX60" fmla="*/ 44450 w 13662527"/>
                      <a:gd name="connsiteY60" fmla="*/ 53171 h 1558121"/>
                      <a:gd name="connsiteX61" fmla="*/ 0 w 13662527"/>
                      <a:gd name="connsiteY61" fmla="*/ 15071 h 1558121"/>
                      <a:gd name="connsiteX0" fmla="*/ 0 w 13661615"/>
                      <a:gd name="connsiteY0" fmla="*/ 15071 h 1558121"/>
                      <a:gd name="connsiteX1" fmla="*/ 19050 w 13661615"/>
                      <a:gd name="connsiteY1" fmla="*/ 865971 h 1558121"/>
                      <a:gd name="connsiteX2" fmla="*/ 514350 w 13661615"/>
                      <a:gd name="connsiteY2" fmla="*/ 1050121 h 1558121"/>
                      <a:gd name="connsiteX3" fmla="*/ 1028700 w 13661615"/>
                      <a:gd name="connsiteY3" fmla="*/ 1189821 h 1558121"/>
                      <a:gd name="connsiteX4" fmla="*/ 1758950 w 13661615"/>
                      <a:gd name="connsiteY4" fmla="*/ 1278721 h 1558121"/>
                      <a:gd name="connsiteX5" fmla="*/ 2552700 w 13661615"/>
                      <a:gd name="connsiteY5" fmla="*/ 1304121 h 1558121"/>
                      <a:gd name="connsiteX6" fmla="*/ 2667000 w 13661615"/>
                      <a:gd name="connsiteY6" fmla="*/ 1323171 h 1558121"/>
                      <a:gd name="connsiteX7" fmla="*/ 2787650 w 13661615"/>
                      <a:gd name="connsiteY7" fmla="*/ 1335871 h 1558121"/>
                      <a:gd name="connsiteX8" fmla="*/ 3257550 w 13661615"/>
                      <a:gd name="connsiteY8" fmla="*/ 1386671 h 1558121"/>
                      <a:gd name="connsiteX9" fmla="*/ 3327400 w 13661615"/>
                      <a:gd name="connsiteY9" fmla="*/ 1431121 h 1558121"/>
                      <a:gd name="connsiteX10" fmla="*/ 3568700 w 13661615"/>
                      <a:gd name="connsiteY10" fmla="*/ 1520021 h 1558121"/>
                      <a:gd name="connsiteX11" fmla="*/ 3829050 w 13661615"/>
                      <a:gd name="connsiteY11" fmla="*/ 1558121 h 1558121"/>
                      <a:gd name="connsiteX12" fmla="*/ 3879850 w 13661615"/>
                      <a:gd name="connsiteY12" fmla="*/ 1539071 h 1558121"/>
                      <a:gd name="connsiteX13" fmla="*/ 4171950 w 13661615"/>
                      <a:gd name="connsiteY13" fmla="*/ 1469221 h 1558121"/>
                      <a:gd name="connsiteX14" fmla="*/ 4241800 w 13661615"/>
                      <a:gd name="connsiteY14" fmla="*/ 1450171 h 1558121"/>
                      <a:gd name="connsiteX15" fmla="*/ 4241800 w 13661615"/>
                      <a:gd name="connsiteY15" fmla="*/ 1450171 h 1558121"/>
                      <a:gd name="connsiteX16" fmla="*/ 4451350 w 13661615"/>
                      <a:gd name="connsiteY16" fmla="*/ 1380321 h 1558121"/>
                      <a:gd name="connsiteX17" fmla="*/ 4603750 w 13661615"/>
                      <a:gd name="connsiteY17" fmla="*/ 1342221 h 1558121"/>
                      <a:gd name="connsiteX18" fmla="*/ 4654550 w 13661615"/>
                      <a:gd name="connsiteY18" fmla="*/ 1316821 h 1558121"/>
                      <a:gd name="connsiteX19" fmla="*/ 4718050 w 13661615"/>
                      <a:gd name="connsiteY19" fmla="*/ 1310471 h 1558121"/>
                      <a:gd name="connsiteX20" fmla="*/ 4902200 w 13661615"/>
                      <a:gd name="connsiteY20" fmla="*/ 1297771 h 1558121"/>
                      <a:gd name="connsiteX21" fmla="*/ 5041900 w 13661615"/>
                      <a:gd name="connsiteY21" fmla="*/ 1291421 h 1558121"/>
                      <a:gd name="connsiteX22" fmla="*/ 5137150 w 13661615"/>
                      <a:gd name="connsiteY22" fmla="*/ 1285071 h 1558121"/>
                      <a:gd name="connsiteX23" fmla="*/ 5257800 w 13661615"/>
                      <a:gd name="connsiteY23" fmla="*/ 1278721 h 1558121"/>
                      <a:gd name="connsiteX24" fmla="*/ 5537200 w 13661615"/>
                      <a:gd name="connsiteY24" fmla="*/ 1196171 h 1558121"/>
                      <a:gd name="connsiteX25" fmla="*/ 5670550 w 13661615"/>
                      <a:gd name="connsiteY25" fmla="*/ 1139021 h 1558121"/>
                      <a:gd name="connsiteX26" fmla="*/ 5803900 w 13661615"/>
                      <a:gd name="connsiteY26" fmla="*/ 1119971 h 1558121"/>
                      <a:gd name="connsiteX27" fmla="*/ 5873750 w 13661615"/>
                      <a:gd name="connsiteY27" fmla="*/ 1119971 h 1558121"/>
                      <a:gd name="connsiteX28" fmla="*/ 5937250 w 13661615"/>
                      <a:gd name="connsiteY28" fmla="*/ 1145371 h 1558121"/>
                      <a:gd name="connsiteX29" fmla="*/ 5988050 w 13661615"/>
                      <a:gd name="connsiteY29" fmla="*/ 1151721 h 1558121"/>
                      <a:gd name="connsiteX30" fmla="*/ 6267450 w 13661615"/>
                      <a:gd name="connsiteY30" fmla="*/ 1202521 h 1558121"/>
                      <a:gd name="connsiteX31" fmla="*/ 6369050 w 13661615"/>
                      <a:gd name="connsiteY31" fmla="*/ 1202521 h 1558121"/>
                      <a:gd name="connsiteX32" fmla="*/ 6731000 w 13661615"/>
                      <a:gd name="connsiteY32" fmla="*/ 1221571 h 1558121"/>
                      <a:gd name="connsiteX33" fmla="*/ 7035800 w 13661615"/>
                      <a:gd name="connsiteY33" fmla="*/ 1272371 h 1558121"/>
                      <a:gd name="connsiteX34" fmla="*/ 7092950 w 13661615"/>
                      <a:gd name="connsiteY34" fmla="*/ 1240621 h 1558121"/>
                      <a:gd name="connsiteX35" fmla="*/ 7296150 w 13661615"/>
                      <a:gd name="connsiteY35" fmla="*/ 1151721 h 1558121"/>
                      <a:gd name="connsiteX36" fmla="*/ 7429500 w 13661615"/>
                      <a:gd name="connsiteY36" fmla="*/ 1100921 h 1558121"/>
                      <a:gd name="connsiteX37" fmla="*/ 7613650 w 13661615"/>
                      <a:gd name="connsiteY37" fmla="*/ 1075521 h 1558121"/>
                      <a:gd name="connsiteX38" fmla="*/ 7829550 w 13661615"/>
                      <a:gd name="connsiteY38" fmla="*/ 1024721 h 1558121"/>
                      <a:gd name="connsiteX39" fmla="*/ 8153400 w 13661615"/>
                      <a:gd name="connsiteY39" fmla="*/ 904071 h 1558121"/>
                      <a:gd name="connsiteX40" fmla="*/ 8210550 w 13661615"/>
                      <a:gd name="connsiteY40" fmla="*/ 891371 h 1558121"/>
                      <a:gd name="connsiteX41" fmla="*/ 8420100 w 13661615"/>
                      <a:gd name="connsiteY41" fmla="*/ 904071 h 1558121"/>
                      <a:gd name="connsiteX42" fmla="*/ 8585200 w 13661615"/>
                      <a:gd name="connsiteY42" fmla="*/ 916771 h 1558121"/>
                      <a:gd name="connsiteX43" fmla="*/ 8604250 w 13661615"/>
                      <a:gd name="connsiteY43" fmla="*/ 935821 h 1558121"/>
                      <a:gd name="connsiteX44" fmla="*/ 8858250 w 13661615"/>
                      <a:gd name="connsiteY44" fmla="*/ 973921 h 1558121"/>
                      <a:gd name="connsiteX45" fmla="*/ 9309100 w 13661615"/>
                      <a:gd name="connsiteY45" fmla="*/ 1285071 h 1558121"/>
                      <a:gd name="connsiteX46" fmla="*/ 11144250 w 13661615"/>
                      <a:gd name="connsiteY46" fmla="*/ 1126321 h 1558121"/>
                      <a:gd name="connsiteX47" fmla="*/ 12915900 w 13661615"/>
                      <a:gd name="connsiteY47" fmla="*/ 834221 h 1558121"/>
                      <a:gd name="connsiteX48" fmla="*/ 13652500 w 13661615"/>
                      <a:gd name="connsiteY48" fmla="*/ 700871 h 1558121"/>
                      <a:gd name="connsiteX49" fmla="*/ 12319001 w 13661615"/>
                      <a:gd name="connsiteY49" fmla="*/ 2371 h 1558121"/>
                      <a:gd name="connsiteX50" fmla="*/ 11931650 w 13661615"/>
                      <a:gd name="connsiteY50" fmla="*/ 148421 h 1558121"/>
                      <a:gd name="connsiteX51" fmla="*/ 11125200 w 13661615"/>
                      <a:gd name="connsiteY51" fmla="*/ 510371 h 1558121"/>
                      <a:gd name="connsiteX52" fmla="*/ 10775950 w 13661615"/>
                      <a:gd name="connsiteY52" fmla="*/ 561171 h 1558121"/>
                      <a:gd name="connsiteX53" fmla="*/ 10433050 w 13661615"/>
                      <a:gd name="connsiteY53" fmla="*/ 669121 h 1558121"/>
                      <a:gd name="connsiteX54" fmla="*/ 9886950 w 13661615"/>
                      <a:gd name="connsiteY54" fmla="*/ 700871 h 1558121"/>
                      <a:gd name="connsiteX55" fmla="*/ 7499350 w 13661615"/>
                      <a:gd name="connsiteY55" fmla="*/ 624671 h 1558121"/>
                      <a:gd name="connsiteX56" fmla="*/ 4889500 w 13661615"/>
                      <a:gd name="connsiteY56" fmla="*/ 605621 h 1558121"/>
                      <a:gd name="connsiteX57" fmla="*/ 3937000 w 13661615"/>
                      <a:gd name="connsiteY57" fmla="*/ 459571 h 1558121"/>
                      <a:gd name="connsiteX58" fmla="*/ 3175000 w 13661615"/>
                      <a:gd name="connsiteY58" fmla="*/ 548471 h 1558121"/>
                      <a:gd name="connsiteX59" fmla="*/ 1435100 w 13661615"/>
                      <a:gd name="connsiteY59" fmla="*/ 383371 h 1558121"/>
                      <a:gd name="connsiteX60" fmla="*/ 44450 w 13661615"/>
                      <a:gd name="connsiteY60" fmla="*/ 53171 h 1558121"/>
                      <a:gd name="connsiteX61" fmla="*/ 0 w 13661615"/>
                      <a:gd name="connsiteY61" fmla="*/ 15071 h 1558121"/>
                      <a:gd name="connsiteX0" fmla="*/ 0 w 13666882"/>
                      <a:gd name="connsiteY0" fmla="*/ 15071 h 1558121"/>
                      <a:gd name="connsiteX1" fmla="*/ 19050 w 13666882"/>
                      <a:gd name="connsiteY1" fmla="*/ 865971 h 1558121"/>
                      <a:gd name="connsiteX2" fmla="*/ 514350 w 13666882"/>
                      <a:gd name="connsiteY2" fmla="*/ 1050121 h 1558121"/>
                      <a:gd name="connsiteX3" fmla="*/ 1028700 w 13666882"/>
                      <a:gd name="connsiteY3" fmla="*/ 1189821 h 1558121"/>
                      <a:gd name="connsiteX4" fmla="*/ 1758950 w 13666882"/>
                      <a:gd name="connsiteY4" fmla="*/ 1278721 h 1558121"/>
                      <a:gd name="connsiteX5" fmla="*/ 2552700 w 13666882"/>
                      <a:gd name="connsiteY5" fmla="*/ 1304121 h 1558121"/>
                      <a:gd name="connsiteX6" fmla="*/ 2667000 w 13666882"/>
                      <a:gd name="connsiteY6" fmla="*/ 1323171 h 1558121"/>
                      <a:gd name="connsiteX7" fmla="*/ 2787650 w 13666882"/>
                      <a:gd name="connsiteY7" fmla="*/ 1335871 h 1558121"/>
                      <a:gd name="connsiteX8" fmla="*/ 3257550 w 13666882"/>
                      <a:gd name="connsiteY8" fmla="*/ 1386671 h 1558121"/>
                      <a:gd name="connsiteX9" fmla="*/ 3327400 w 13666882"/>
                      <a:gd name="connsiteY9" fmla="*/ 1431121 h 1558121"/>
                      <a:gd name="connsiteX10" fmla="*/ 3568700 w 13666882"/>
                      <a:gd name="connsiteY10" fmla="*/ 1520021 h 1558121"/>
                      <a:gd name="connsiteX11" fmla="*/ 3829050 w 13666882"/>
                      <a:gd name="connsiteY11" fmla="*/ 1558121 h 1558121"/>
                      <a:gd name="connsiteX12" fmla="*/ 3879850 w 13666882"/>
                      <a:gd name="connsiteY12" fmla="*/ 1539071 h 1558121"/>
                      <a:gd name="connsiteX13" fmla="*/ 4171950 w 13666882"/>
                      <a:gd name="connsiteY13" fmla="*/ 1469221 h 1558121"/>
                      <a:gd name="connsiteX14" fmla="*/ 4241800 w 13666882"/>
                      <a:gd name="connsiteY14" fmla="*/ 1450171 h 1558121"/>
                      <a:gd name="connsiteX15" fmla="*/ 4241800 w 13666882"/>
                      <a:gd name="connsiteY15" fmla="*/ 1450171 h 1558121"/>
                      <a:gd name="connsiteX16" fmla="*/ 4451350 w 13666882"/>
                      <a:gd name="connsiteY16" fmla="*/ 1380321 h 1558121"/>
                      <a:gd name="connsiteX17" fmla="*/ 4603750 w 13666882"/>
                      <a:gd name="connsiteY17" fmla="*/ 1342221 h 1558121"/>
                      <a:gd name="connsiteX18" fmla="*/ 4654550 w 13666882"/>
                      <a:gd name="connsiteY18" fmla="*/ 1316821 h 1558121"/>
                      <a:gd name="connsiteX19" fmla="*/ 4718050 w 13666882"/>
                      <a:gd name="connsiteY19" fmla="*/ 1310471 h 1558121"/>
                      <a:gd name="connsiteX20" fmla="*/ 4902200 w 13666882"/>
                      <a:gd name="connsiteY20" fmla="*/ 1297771 h 1558121"/>
                      <a:gd name="connsiteX21" fmla="*/ 5041900 w 13666882"/>
                      <a:gd name="connsiteY21" fmla="*/ 1291421 h 1558121"/>
                      <a:gd name="connsiteX22" fmla="*/ 5137150 w 13666882"/>
                      <a:gd name="connsiteY22" fmla="*/ 1285071 h 1558121"/>
                      <a:gd name="connsiteX23" fmla="*/ 5257800 w 13666882"/>
                      <a:gd name="connsiteY23" fmla="*/ 1278721 h 1558121"/>
                      <a:gd name="connsiteX24" fmla="*/ 5537200 w 13666882"/>
                      <a:gd name="connsiteY24" fmla="*/ 1196171 h 1558121"/>
                      <a:gd name="connsiteX25" fmla="*/ 5670550 w 13666882"/>
                      <a:gd name="connsiteY25" fmla="*/ 1139021 h 1558121"/>
                      <a:gd name="connsiteX26" fmla="*/ 5803900 w 13666882"/>
                      <a:gd name="connsiteY26" fmla="*/ 1119971 h 1558121"/>
                      <a:gd name="connsiteX27" fmla="*/ 5873750 w 13666882"/>
                      <a:gd name="connsiteY27" fmla="*/ 1119971 h 1558121"/>
                      <a:gd name="connsiteX28" fmla="*/ 5937250 w 13666882"/>
                      <a:gd name="connsiteY28" fmla="*/ 1145371 h 1558121"/>
                      <a:gd name="connsiteX29" fmla="*/ 5988050 w 13666882"/>
                      <a:gd name="connsiteY29" fmla="*/ 1151721 h 1558121"/>
                      <a:gd name="connsiteX30" fmla="*/ 6267450 w 13666882"/>
                      <a:gd name="connsiteY30" fmla="*/ 1202521 h 1558121"/>
                      <a:gd name="connsiteX31" fmla="*/ 6369050 w 13666882"/>
                      <a:gd name="connsiteY31" fmla="*/ 1202521 h 1558121"/>
                      <a:gd name="connsiteX32" fmla="*/ 6731000 w 13666882"/>
                      <a:gd name="connsiteY32" fmla="*/ 1221571 h 1558121"/>
                      <a:gd name="connsiteX33" fmla="*/ 7035800 w 13666882"/>
                      <a:gd name="connsiteY33" fmla="*/ 1272371 h 1558121"/>
                      <a:gd name="connsiteX34" fmla="*/ 7092950 w 13666882"/>
                      <a:gd name="connsiteY34" fmla="*/ 1240621 h 1558121"/>
                      <a:gd name="connsiteX35" fmla="*/ 7296150 w 13666882"/>
                      <a:gd name="connsiteY35" fmla="*/ 1151721 h 1558121"/>
                      <a:gd name="connsiteX36" fmla="*/ 7429500 w 13666882"/>
                      <a:gd name="connsiteY36" fmla="*/ 1100921 h 1558121"/>
                      <a:gd name="connsiteX37" fmla="*/ 7613650 w 13666882"/>
                      <a:gd name="connsiteY37" fmla="*/ 1075521 h 1558121"/>
                      <a:gd name="connsiteX38" fmla="*/ 7829550 w 13666882"/>
                      <a:gd name="connsiteY38" fmla="*/ 1024721 h 1558121"/>
                      <a:gd name="connsiteX39" fmla="*/ 8153400 w 13666882"/>
                      <a:gd name="connsiteY39" fmla="*/ 904071 h 1558121"/>
                      <a:gd name="connsiteX40" fmla="*/ 8210550 w 13666882"/>
                      <a:gd name="connsiteY40" fmla="*/ 891371 h 1558121"/>
                      <a:gd name="connsiteX41" fmla="*/ 8420100 w 13666882"/>
                      <a:gd name="connsiteY41" fmla="*/ 904071 h 1558121"/>
                      <a:gd name="connsiteX42" fmla="*/ 8585200 w 13666882"/>
                      <a:gd name="connsiteY42" fmla="*/ 916771 h 1558121"/>
                      <a:gd name="connsiteX43" fmla="*/ 8604250 w 13666882"/>
                      <a:gd name="connsiteY43" fmla="*/ 935821 h 1558121"/>
                      <a:gd name="connsiteX44" fmla="*/ 8858250 w 13666882"/>
                      <a:gd name="connsiteY44" fmla="*/ 973921 h 1558121"/>
                      <a:gd name="connsiteX45" fmla="*/ 9309100 w 13666882"/>
                      <a:gd name="connsiteY45" fmla="*/ 1285071 h 1558121"/>
                      <a:gd name="connsiteX46" fmla="*/ 11144250 w 13666882"/>
                      <a:gd name="connsiteY46" fmla="*/ 1126321 h 1558121"/>
                      <a:gd name="connsiteX47" fmla="*/ 13030200 w 13666882"/>
                      <a:gd name="connsiteY47" fmla="*/ 751671 h 1558121"/>
                      <a:gd name="connsiteX48" fmla="*/ 13652500 w 13666882"/>
                      <a:gd name="connsiteY48" fmla="*/ 700871 h 1558121"/>
                      <a:gd name="connsiteX49" fmla="*/ 12319001 w 13666882"/>
                      <a:gd name="connsiteY49" fmla="*/ 2371 h 1558121"/>
                      <a:gd name="connsiteX50" fmla="*/ 11931650 w 13666882"/>
                      <a:gd name="connsiteY50" fmla="*/ 148421 h 1558121"/>
                      <a:gd name="connsiteX51" fmla="*/ 11125200 w 13666882"/>
                      <a:gd name="connsiteY51" fmla="*/ 510371 h 1558121"/>
                      <a:gd name="connsiteX52" fmla="*/ 10775950 w 13666882"/>
                      <a:gd name="connsiteY52" fmla="*/ 561171 h 1558121"/>
                      <a:gd name="connsiteX53" fmla="*/ 10433050 w 13666882"/>
                      <a:gd name="connsiteY53" fmla="*/ 669121 h 1558121"/>
                      <a:gd name="connsiteX54" fmla="*/ 9886950 w 13666882"/>
                      <a:gd name="connsiteY54" fmla="*/ 700871 h 1558121"/>
                      <a:gd name="connsiteX55" fmla="*/ 7499350 w 13666882"/>
                      <a:gd name="connsiteY55" fmla="*/ 624671 h 1558121"/>
                      <a:gd name="connsiteX56" fmla="*/ 4889500 w 13666882"/>
                      <a:gd name="connsiteY56" fmla="*/ 605621 h 1558121"/>
                      <a:gd name="connsiteX57" fmla="*/ 3937000 w 13666882"/>
                      <a:gd name="connsiteY57" fmla="*/ 459571 h 1558121"/>
                      <a:gd name="connsiteX58" fmla="*/ 3175000 w 13666882"/>
                      <a:gd name="connsiteY58" fmla="*/ 548471 h 1558121"/>
                      <a:gd name="connsiteX59" fmla="*/ 1435100 w 13666882"/>
                      <a:gd name="connsiteY59" fmla="*/ 383371 h 1558121"/>
                      <a:gd name="connsiteX60" fmla="*/ 44450 w 13666882"/>
                      <a:gd name="connsiteY60" fmla="*/ 53171 h 1558121"/>
                      <a:gd name="connsiteX61" fmla="*/ 0 w 13666882"/>
                      <a:gd name="connsiteY61" fmla="*/ 15071 h 1558121"/>
                      <a:gd name="connsiteX0" fmla="*/ 0 w 13666877"/>
                      <a:gd name="connsiteY0" fmla="*/ 15071 h 1558121"/>
                      <a:gd name="connsiteX1" fmla="*/ 19050 w 13666877"/>
                      <a:gd name="connsiteY1" fmla="*/ 865971 h 1558121"/>
                      <a:gd name="connsiteX2" fmla="*/ 514350 w 13666877"/>
                      <a:gd name="connsiteY2" fmla="*/ 1050121 h 1558121"/>
                      <a:gd name="connsiteX3" fmla="*/ 1028700 w 13666877"/>
                      <a:gd name="connsiteY3" fmla="*/ 1189821 h 1558121"/>
                      <a:gd name="connsiteX4" fmla="*/ 1758950 w 13666877"/>
                      <a:gd name="connsiteY4" fmla="*/ 1278721 h 1558121"/>
                      <a:gd name="connsiteX5" fmla="*/ 2552700 w 13666877"/>
                      <a:gd name="connsiteY5" fmla="*/ 1304121 h 1558121"/>
                      <a:gd name="connsiteX6" fmla="*/ 2667000 w 13666877"/>
                      <a:gd name="connsiteY6" fmla="*/ 1323171 h 1558121"/>
                      <a:gd name="connsiteX7" fmla="*/ 2787650 w 13666877"/>
                      <a:gd name="connsiteY7" fmla="*/ 1335871 h 1558121"/>
                      <a:gd name="connsiteX8" fmla="*/ 3257550 w 13666877"/>
                      <a:gd name="connsiteY8" fmla="*/ 1386671 h 1558121"/>
                      <a:gd name="connsiteX9" fmla="*/ 3327400 w 13666877"/>
                      <a:gd name="connsiteY9" fmla="*/ 1431121 h 1558121"/>
                      <a:gd name="connsiteX10" fmla="*/ 3568700 w 13666877"/>
                      <a:gd name="connsiteY10" fmla="*/ 1520021 h 1558121"/>
                      <a:gd name="connsiteX11" fmla="*/ 3829050 w 13666877"/>
                      <a:gd name="connsiteY11" fmla="*/ 1558121 h 1558121"/>
                      <a:gd name="connsiteX12" fmla="*/ 3879850 w 13666877"/>
                      <a:gd name="connsiteY12" fmla="*/ 1539071 h 1558121"/>
                      <a:gd name="connsiteX13" fmla="*/ 4171950 w 13666877"/>
                      <a:gd name="connsiteY13" fmla="*/ 1469221 h 1558121"/>
                      <a:gd name="connsiteX14" fmla="*/ 4241800 w 13666877"/>
                      <a:gd name="connsiteY14" fmla="*/ 1450171 h 1558121"/>
                      <a:gd name="connsiteX15" fmla="*/ 4241800 w 13666877"/>
                      <a:gd name="connsiteY15" fmla="*/ 1450171 h 1558121"/>
                      <a:gd name="connsiteX16" fmla="*/ 4451350 w 13666877"/>
                      <a:gd name="connsiteY16" fmla="*/ 1380321 h 1558121"/>
                      <a:gd name="connsiteX17" fmla="*/ 4603750 w 13666877"/>
                      <a:gd name="connsiteY17" fmla="*/ 1342221 h 1558121"/>
                      <a:gd name="connsiteX18" fmla="*/ 4654550 w 13666877"/>
                      <a:gd name="connsiteY18" fmla="*/ 1316821 h 1558121"/>
                      <a:gd name="connsiteX19" fmla="*/ 4718050 w 13666877"/>
                      <a:gd name="connsiteY19" fmla="*/ 1310471 h 1558121"/>
                      <a:gd name="connsiteX20" fmla="*/ 4902200 w 13666877"/>
                      <a:gd name="connsiteY20" fmla="*/ 1297771 h 1558121"/>
                      <a:gd name="connsiteX21" fmla="*/ 5041900 w 13666877"/>
                      <a:gd name="connsiteY21" fmla="*/ 1291421 h 1558121"/>
                      <a:gd name="connsiteX22" fmla="*/ 5137150 w 13666877"/>
                      <a:gd name="connsiteY22" fmla="*/ 1285071 h 1558121"/>
                      <a:gd name="connsiteX23" fmla="*/ 5257800 w 13666877"/>
                      <a:gd name="connsiteY23" fmla="*/ 1278721 h 1558121"/>
                      <a:gd name="connsiteX24" fmla="*/ 5537200 w 13666877"/>
                      <a:gd name="connsiteY24" fmla="*/ 1196171 h 1558121"/>
                      <a:gd name="connsiteX25" fmla="*/ 5670550 w 13666877"/>
                      <a:gd name="connsiteY25" fmla="*/ 1139021 h 1558121"/>
                      <a:gd name="connsiteX26" fmla="*/ 5803900 w 13666877"/>
                      <a:gd name="connsiteY26" fmla="*/ 1119971 h 1558121"/>
                      <a:gd name="connsiteX27" fmla="*/ 5873750 w 13666877"/>
                      <a:gd name="connsiteY27" fmla="*/ 1119971 h 1558121"/>
                      <a:gd name="connsiteX28" fmla="*/ 5937250 w 13666877"/>
                      <a:gd name="connsiteY28" fmla="*/ 1145371 h 1558121"/>
                      <a:gd name="connsiteX29" fmla="*/ 5988050 w 13666877"/>
                      <a:gd name="connsiteY29" fmla="*/ 1151721 h 1558121"/>
                      <a:gd name="connsiteX30" fmla="*/ 6267450 w 13666877"/>
                      <a:gd name="connsiteY30" fmla="*/ 1202521 h 1558121"/>
                      <a:gd name="connsiteX31" fmla="*/ 6369050 w 13666877"/>
                      <a:gd name="connsiteY31" fmla="*/ 1202521 h 1558121"/>
                      <a:gd name="connsiteX32" fmla="*/ 6731000 w 13666877"/>
                      <a:gd name="connsiteY32" fmla="*/ 1221571 h 1558121"/>
                      <a:gd name="connsiteX33" fmla="*/ 7035800 w 13666877"/>
                      <a:gd name="connsiteY33" fmla="*/ 1272371 h 1558121"/>
                      <a:gd name="connsiteX34" fmla="*/ 7092950 w 13666877"/>
                      <a:gd name="connsiteY34" fmla="*/ 1240621 h 1558121"/>
                      <a:gd name="connsiteX35" fmla="*/ 7296150 w 13666877"/>
                      <a:gd name="connsiteY35" fmla="*/ 1151721 h 1558121"/>
                      <a:gd name="connsiteX36" fmla="*/ 7429500 w 13666877"/>
                      <a:gd name="connsiteY36" fmla="*/ 1100921 h 1558121"/>
                      <a:gd name="connsiteX37" fmla="*/ 7613650 w 13666877"/>
                      <a:gd name="connsiteY37" fmla="*/ 1075521 h 1558121"/>
                      <a:gd name="connsiteX38" fmla="*/ 7829550 w 13666877"/>
                      <a:gd name="connsiteY38" fmla="*/ 1024721 h 1558121"/>
                      <a:gd name="connsiteX39" fmla="*/ 8153400 w 13666877"/>
                      <a:gd name="connsiteY39" fmla="*/ 904071 h 1558121"/>
                      <a:gd name="connsiteX40" fmla="*/ 8210550 w 13666877"/>
                      <a:gd name="connsiteY40" fmla="*/ 891371 h 1558121"/>
                      <a:gd name="connsiteX41" fmla="*/ 8420100 w 13666877"/>
                      <a:gd name="connsiteY41" fmla="*/ 904071 h 1558121"/>
                      <a:gd name="connsiteX42" fmla="*/ 8585200 w 13666877"/>
                      <a:gd name="connsiteY42" fmla="*/ 916771 h 1558121"/>
                      <a:gd name="connsiteX43" fmla="*/ 8604250 w 13666877"/>
                      <a:gd name="connsiteY43" fmla="*/ 935821 h 1558121"/>
                      <a:gd name="connsiteX44" fmla="*/ 8858250 w 13666877"/>
                      <a:gd name="connsiteY44" fmla="*/ 973921 h 1558121"/>
                      <a:gd name="connsiteX45" fmla="*/ 9309100 w 13666877"/>
                      <a:gd name="connsiteY45" fmla="*/ 1285071 h 1558121"/>
                      <a:gd name="connsiteX46" fmla="*/ 11144250 w 13666877"/>
                      <a:gd name="connsiteY46" fmla="*/ 1126321 h 1558121"/>
                      <a:gd name="connsiteX47" fmla="*/ 13030200 w 13666877"/>
                      <a:gd name="connsiteY47" fmla="*/ 751671 h 1558121"/>
                      <a:gd name="connsiteX48" fmla="*/ 13652500 w 13666877"/>
                      <a:gd name="connsiteY48" fmla="*/ 700871 h 1558121"/>
                      <a:gd name="connsiteX49" fmla="*/ 12319001 w 13666877"/>
                      <a:gd name="connsiteY49" fmla="*/ 2371 h 1558121"/>
                      <a:gd name="connsiteX50" fmla="*/ 11931650 w 13666877"/>
                      <a:gd name="connsiteY50" fmla="*/ 148421 h 1558121"/>
                      <a:gd name="connsiteX51" fmla="*/ 11125200 w 13666877"/>
                      <a:gd name="connsiteY51" fmla="*/ 510371 h 1558121"/>
                      <a:gd name="connsiteX52" fmla="*/ 10775950 w 13666877"/>
                      <a:gd name="connsiteY52" fmla="*/ 561171 h 1558121"/>
                      <a:gd name="connsiteX53" fmla="*/ 10433050 w 13666877"/>
                      <a:gd name="connsiteY53" fmla="*/ 669121 h 1558121"/>
                      <a:gd name="connsiteX54" fmla="*/ 9886950 w 13666877"/>
                      <a:gd name="connsiteY54" fmla="*/ 700871 h 1558121"/>
                      <a:gd name="connsiteX55" fmla="*/ 7499350 w 13666877"/>
                      <a:gd name="connsiteY55" fmla="*/ 624671 h 1558121"/>
                      <a:gd name="connsiteX56" fmla="*/ 4889500 w 13666877"/>
                      <a:gd name="connsiteY56" fmla="*/ 605621 h 1558121"/>
                      <a:gd name="connsiteX57" fmla="*/ 3937000 w 13666877"/>
                      <a:gd name="connsiteY57" fmla="*/ 459571 h 1558121"/>
                      <a:gd name="connsiteX58" fmla="*/ 3175000 w 13666877"/>
                      <a:gd name="connsiteY58" fmla="*/ 548471 h 1558121"/>
                      <a:gd name="connsiteX59" fmla="*/ 1435100 w 13666877"/>
                      <a:gd name="connsiteY59" fmla="*/ 383371 h 1558121"/>
                      <a:gd name="connsiteX60" fmla="*/ 44450 w 13666877"/>
                      <a:gd name="connsiteY60" fmla="*/ 53171 h 1558121"/>
                      <a:gd name="connsiteX61" fmla="*/ 0 w 13666877"/>
                      <a:gd name="connsiteY61" fmla="*/ 15071 h 1558121"/>
                      <a:gd name="connsiteX0" fmla="*/ 0 w 13666877"/>
                      <a:gd name="connsiteY0" fmla="*/ 15071 h 1558121"/>
                      <a:gd name="connsiteX1" fmla="*/ 19050 w 13666877"/>
                      <a:gd name="connsiteY1" fmla="*/ 865971 h 1558121"/>
                      <a:gd name="connsiteX2" fmla="*/ 514350 w 13666877"/>
                      <a:gd name="connsiteY2" fmla="*/ 1050121 h 1558121"/>
                      <a:gd name="connsiteX3" fmla="*/ 1028700 w 13666877"/>
                      <a:gd name="connsiteY3" fmla="*/ 1189821 h 1558121"/>
                      <a:gd name="connsiteX4" fmla="*/ 1758950 w 13666877"/>
                      <a:gd name="connsiteY4" fmla="*/ 1278721 h 1558121"/>
                      <a:gd name="connsiteX5" fmla="*/ 2552700 w 13666877"/>
                      <a:gd name="connsiteY5" fmla="*/ 1304121 h 1558121"/>
                      <a:gd name="connsiteX6" fmla="*/ 2667000 w 13666877"/>
                      <a:gd name="connsiteY6" fmla="*/ 1323171 h 1558121"/>
                      <a:gd name="connsiteX7" fmla="*/ 2787650 w 13666877"/>
                      <a:gd name="connsiteY7" fmla="*/ 1335871 h 1558121"/>
                      <a:gd name="connsiteX8" fmla="*/ 3257550 w 13666877"/>
                      <a:gd name="connsiteY8" fmla="*/ 1386671 h 1558121"/>
                      <a:gd name="connsiteX9" fmla="*/ 3327400 w 13666877"/>
                      <a:gd name="connsiteY9" fmla="*/ 1431121 h 1558121"/>
                      <a:gd name="connsiteX10" fmla="*/ 3568700 w 13666877"/>
                      <a:gd name="connsiteY10" fmla="*/ 1520021 h 1558121"/>
                      <a:gd name="connsiteX11" fmla="*/ 3829050 w 13666877"/>
                      <a:gd name="connsiteY11" fmla="*/ 1558121 h 1558121"/>
                      <a:gd name="connsiteX12" fmla="*/ 3879850 w 13666877"/>
                      <a:gd name="connsiteY12" fmla="*/ 1539071 h 1558121"/>
                      <a:gd name="connsiteX13" fmla="*/ 4171950 w 13666877"/>
                      <a:gd name="connsiteY13" fmla="*/ 1469221 h 1558121"/>
                      <a:gd name="connsiteX14" fmla="*/ 4241800 w 13666877"/>
                      <a:gd name="connsiteY14" fmla="*/ 1450171 h 1558121"/>
                      <a:gd name="connsiteX15" fmla="*/ 4241800 w 13666877"/>
                      <a:gd name="connsiteY15" fmla="*/ 1450171 h 1558121"/>
                      <a:gd name="connsiteX16" fmla="*/ 4451350 w 13666877"/>
                      <a:gd name="connsiteY16" fmla="*/ 1380321 h 1558121"/>
                      <a:gd name="connsiteX17" fmla="*/ 4603750 w 13666877"/>
                      <a:gd name="connsiteY17" fmla="*/ 1342221 h 1558121"/>
                      <a:gd name="connsiteX18" fmla="*/ 4654550 w 13666877"/>
                      <a:gd name="connsiteY18" fmla="*/ 1316821 h 1558121"/>
                      <a:gd name="connsiteX19" fmla="*/ 4718050 w 13666877"/>
                      <a:gd name="connsiteY19" fmla="*/ 1310471 h 1558121"/>
                      <a:gd name="connsiteX20" fmla="*/ 4902200 w 13666877"/>
                      <a:gd name="connsiteY20" fmla="*/ 1297771 h 1558121"/>
                      <a:gd name="connsiteX21" fmla="*/ 5041900 w 13666877"/>
                      <a:gd name="connsiteY21" fmla="*/ 1291421 h 1558121"/>
                      <a:gd name="connsiteX22" fmla="*/ 5137150 w 13666877"/>
                      <a:gd name="connsiteY22" fmla="*/ 1285071 h 1558121"/>
                      <a:gd name="connsiteX23" fmla="*/ 5257800 w 13666877"/>
                      <a:gd name="connsiteY23" fmla="*/ 1278721 h 1558121"/>
                      <a:gd name="connsiteX24" fmla="*/ 5537200 w 13666877"/>
                      <a:gd name="connsiteY24" fmla="*/ 1196171 h 1558121"/>
                      <a:gd name="connsiteX25" fmla="*/ 5670550 w 13666877"/>
                      <a:gd name="connsiteY25" fmla="*/ 1139021 h 1558121"/>
                      <a:gd name="connsiteX26" fmla="*/ 5803900 w 13666877"/>
                      <a:gd name="connsiteY26" fmla="*/ 1119971 h 1558121"/>
                      <a:gd name="connsiteX27" fmla="*/ 5873750 w 13666877"/>
                      <a:gd name="connsiteY27" fmla="*/ 1119971 h 1558121"/>
                      <a:gd name="connsiteX28" fmla="*/ 5937250 w 13666877"/>
                      <a:gd name="connsiteY28" fmla="*/ 1145371 h 1558121"/>
                      <a:gd name="connsiteX29" fmla="*/ 5988050 w 13666877"/>
                      <a:gd name="connsiteY29" fmla="*/ 1151721 h 1558121"/>
                      <a:gd name="connsiteX30" fmla="*/ 6267450 w 13666877"/>
                      <a:gd name="connsiteY30" fmla="*/ 1202521 h 1558121"/>
                      <a:gd name="connsiteX31" fmla="*/ 6369050 w 13666877"/>
                      <a:gd name="connsiteY31" fmla="*/ 1202521 h 1558121"/>
                      <a:gd name="connsiteX32" fmla="*/ 6731000 w 13666877"/>
                      <a:gd name="connsiteY32" fmla="*/ 1221571 h 1558121"/>
                      <a:gd name="connsiteX33" fmla="*/ 7035800 w 13666877"/>
                      <a:gd name="connsiteY33" fmla="*/ 1272371 h 1558121"/>
                      <a:gd name="connsiteX34" fmla="*/ 7092950 w 13666877"/>
                      <a:gd name="connsiteY34" fmla="*/ 1240621 h 1558121"/>
                      <a:gd name="connsiteX35" fmla="*/ 7296150 w 13666877"/>
                      <a:gd name="connsiteY35" fmla="*/ 1151721 h 1558121"/>
                      <a:gd name="connsiteX36" fmla="*/ 7429500 w 13666877"/>
                      <a:gd name="connsiteY36" fmla="*/ 1100921 h 1558121"/>
                      <a:gd name="connsiteX37" fmla="*/ 7613650 w 13666877"/>
                      <a:gd name="connsiteY37" fmla="*/ 1075521 h 1558121"/>
                      <a:gd name="connsiteX38" fmla="*/ 7829550 w 13666877"/>
                      <a:gd name="connsiteY38" fmla="*/ 1024721 h 1558121"/>
                      <a:gd name="connsiteX39" fmla="*/ 8153400 w 13666877"/>
                      <a:gd name="connsiteY39" fmla="*/ 904071 h 1558121"/>
                      <a:gd name="connsiteX40" fmla="*/ 8210550 w 13666877"/>
                      <a:gd name="connsiteY40" fmla="*/ 891371 h 1558121"/>
                      <a:gd name="connsiteX41" fmla="*/ 8420100 w 13666877"/>
                      <a:gd name="connsiteY41" fmla="*/ 904071 h 1558121"/>
                      <a:gd name="connsiteX42" fmla="*/ 8585200 w 13666877"/>
                      <a:gd name="connsiteY42" fmla="*/ 916771 h 1558121"/>
                      <a:gd name="connsiteX43" fmla="*/ 8604250 w 13666877"/>
                      <a:gd name="connsiteY43" fmla="*/ 935821 h 1558121"/>
                      <a:gd name="connsiteX44" fmla="*/ 8858250 w 13666877"/>
                      <a:gd name="connsiteY44" fmla="*/ 973921 h 1558121"/>
                      <a:gd name="connsiteX45" fmla="*/ 9912350 w 13666877"/>
                      <a:gd name="connsiteY45" fmla="*/ 1043771 h 1558121"/>
                      <a:gd name="connsiteX46" fmla="*/ 11144250 w 13666877"/>
                      <a:gd name="connsiteY46" fmla="*/ 1126321 h 1558121"/>
                      <a:gd name="connsiteX47" fmla="*/ 13030200 w 13666877"/>
                      <a:gd name="connsiteY47" fmla="*/ 751671 h 1558121"/>
                      <a:gd name="connsiteX48" fmla="*/ 13652500 w 13666877"/>
                      <a:gd name="connsiteY48" fmla="*/ 700871 h 1558121"/>
                      <a:gd name="connsiteX49" fmla="*/ 12319001 w 13666877"/>
                      <a:gd name="connsiteY49" fmla="*/ 2371 h 1558121"/>
                      <a:gd name="connsiteX50" fmla="*/ 11931650 w 13666877"/>
                      <a:gd name="connsiteY50" fmla="*/ 148421 h 1558121"/>
                      <a:gd name="connsiteX51" fmla="*/ 11125200 w 13666877"/>
                      <a:gd name="connsiteY51" fmla="*/ 510371 h 1558121"/>
                      <a:gd name="connsiteX52" fmla="*/ 10775950 w 13666877"/>
                      <a:gd name="connsiteY52" fmla="*/ 561171 h 1558121"/>
                      <a:gd name="connsiteX53" fmla="*/ 10433050 w 13666877"/>
                      <a:gd name="connsiteY53" fmla="*/ 669121 h 1558121"/>
                      <a:gd name="connsiteX54" fmla="*/ 9886950 w 13666877"/>
                      <a:gd name="connsiteY54" fmla="*/ 700871 h 1558121"/>
                      <a:gd name="connsiteX55" fmla="*/ 7499350 w 13666877"/>
                      <a:gd name="connsiteY55" fmla="*/ 624671 h 1558121"/>
                      <a:gd name="connsiteX56" fmla="*/ 4889500 w 13666877"/>
                      <a:gd name="connsiteY56" fmla="*/ 605621 h 1558121"/>
                      <a:gd name="connsiteX57" fmla="*/ 3937000 w 13666877"/>
                      <a:gd name="connsiteY57" fmla="*/ 459571 h 1558121"/>
                      <a:gd name="connsiteX58" fmla="*/ 3175000 w 13666877"/>
                      <a:gd name="connsiteY58" fmla="*/ 548471 h 1558121"/>
                      <a:gd name="connsiteX59" fmla="*/ 1435100 w 13666877"/>
                      <a:gd name="connsiteY59" fmla="*/ 383371 h 1558121"/>
                      <a:gd name="connsiteX60" fmla="*/ 44450 w 13666877"/>
                      <a:gd name="connsiteY60" fmla="*/ 53171 h 1558121"/>
                      <a:gd name="connsiteX61" fmla="*/ 0 w 13666877"/>
                      <a:gd name="connsiteY61" fmla="*/ 15071 h 1558121"/>
                      <a:gd name="connsiteX0" fmla="*/ 0 w 13666877"/>
                      <a:gd name="connsiteY0" fmla="*/ 15071 h 1558121"/>
                      <a:gd name="connsiteX1" fmla="*/ 19050 w 13666877"/>
                      <a:gd name="connsiteY1" fmla="*/ 865971 h 1558121"/>
                      <a:gd name="connsiteX2" fmla="*/ 514350 w 13666877"/>
                      <a:gd name="connsiteY2" fmla="*/ 1050121 h 1558121"/>
                      <a:gd name="connsiteX3" fmla="*/ 1028700 w 13666877"/>
                      <a:gd name="connsiteY3" fmla="*/ 1189821 h 1558121"/>
                      <a:gd name="connsiteX4" fmla="*/ 1758950 w 13666877"/>
                      <a:gd name="connsiteY4" fmla="*/ 1278721 h 1558121"/>
                      <a:gd name="connsiteX5" fmla="*/ 2552700 w 13666877"/>
                      <a:gd name="connsiteY5" fmla="*/ 1304121 h 1558121"/>
                      <a:gd name="connsiteX6" fmla="*/ 2667000 w 13666877"/>
                      <a:gd name="connsiteY6" fmla="*/ 1323171 h 1558121"/>
                      <a:gd name="connsiteX7" fmla="*/ 2787650 w 13666877"/>
                      <a:gd name="connsiteY7" fmla="*/ 1335871 h 1558121"/>
                      <a:gd name="connsiteX8" fmla="*/ 3257550 w 13666877"/>
                      <a:gd name="connsiteY8" fmla="*/ 1386671 h 1558121"/>
                      <a:gd name="connsiteX9" fmla="*/ 3327400 w 13666877"/>
                      <a:gd name="connsiteY9" fmla="*/ 1431121 h 1558121"/>
                      <a:gd name="connsiteX10" fmla="*/ 3568700 w 13666877"/>
                      <a:gd name="connsiteY10" fmla="*/ 1520021 h 1558121"/>
                      <a:gd name="connsiteX11" fmla="*/ 3829050 w 13666877"/>
                      <a:gd name="connsiteY11" fmla="*/ 1558121 h 1558121"/>
                      <a:gd name="connsiteX12" fmla="*/ 3879850 w 13666877"/>
                      <a:gd name="connsiteY12" fmla="*/ 1539071 h 1558121"/>
                      <a:gd name="connsiteX13" fmla="*/ 4171950 w 13666877"/>
                      <a:gd name="connsiteY13" fmla="*/ 1469221 h 1558121"/>
                      <a:gd name="connsiteX14" fmla="*/ 4241800 w 13666877"/>
                      <a:gd name="connsiteY14" fmla="*/ 1450171 h 1558121"/>
                      <a:gd name="connsiteX15" fmla="*/ 4241800 w 13666877"/>
                      <a:gd name="connsiteY15" fmla="*/ 1450171 h 1558121"/>
                      <a:gd name="connsiteX16" fmla="*/ 4451350 w 13666877"/>
                      <a:gd name="connsiteY16" fmla="*/ 1380321 h 1558121"/>
                      <a:gd name="connsiteX17" fmla="*/ 4603750 w 13666877"/>
                      <a:gd name="connsiteY17" fmla="*/ 1342221 h 1558121"/>
                      <a:gd name="connsiteX18" fmla="*/ 4654550 w 13666877"/>
                      <a:gd name="connsiteY18" fmla="*/ 1316821 h 1558121"/>
                      <a:gd name="connsiteX19" fmla="*/ 4718050 w 13666877"/>
                      <a:gd name="connsiteY19" fmla="*/ 1310471 h 1558121"/>
                      <a:gd name="connsiteX20" fmla="*/ 4902200 w 13666877"/>
                      <a:gd name="connsiteY20" fmla="*/ 1297771 h 1558121"/>
                      <a:gd name="connsiteX21" fmla="*/ 5041900 w 13666877"/>
                      <a:gd name="connsiteY21" fmla="*/ 1291421 h 1558121"/>
                      <a:gd name="connsiteX22" fmla="*/ 5137150 w 13666877"/>
                      <a:gd name="connsiteY22" fmla="*/ 1285071 h 1558121"/>
                      <a:gd name="connsiteX23" fmla="*/ 5257800 w 13666877"/>
                      <a:gd name="connsiteY23" fmla="*/ 1278721 h 1558121"/>
                      <a:gd name="connsiteX24" fmla="*/ 5537200 w 13666877"/>
                      <a:gd name="connsiteY24" fmla="*/ 1196171 h 1558121"/>
                      <a:gd name="connsiteX25" fmla="*/ 5670550 w 13666877"/>
                      <a:gd name="connsiteY25" fmla="*/ 1139021 h 1558121"/>
                      <a:gd name="connsiteX26" fmla="*/ 5803900 w 13666877"/>
                      <a:gd name="connsiteY26" fmla="*/ 1119971 h 1558121"/>
                      <a:gd name="connsiteX27" fmla="*/ 5873750 w 13666877"/>
                      <a:gd name="connsiteY27" fmla="*/ 1119971 h 1558121"/>
                      <a:gd name="connsiteX28" fmla="*/ 5937250 w 13666877"/>
                      <a:gd name="connsiteY28" fmla="*/ 1145371 h 1558121"/>
                      <a:gd name="connsiteX29" fmla="*/ 6000750 w 13666877"/>
                      <a:gd name="connsiteY29" fmla="*/ 1259671 h 1558121"/>
                      <a:gd name="connsiteX30" fmla="*/ 6267450 w 13666877"/>
                      <a:gd name="connsiteY30" fmla="*/ 1202521 h 1558121"/>
                      <a:gd name="connsiteX31" fmla="*/ 6369050 w 13666877"/>
                      <a:gd name="connsiteY31" fmla="*/ 1202521 h 1558121"/>
                      <a:gd name="connsiteX32" fmla="*/ 6731000 w 13666877"/>
                      <a:gd name="connsiteY32" fmla="*/ 1221571 h 1558121"/>
                      <a:gd name="connsiteX33" fmla="*/ 7035800 w 13666877"/>
                      <a:gd name="connsiteY33" fmla="*/ 1272371 h 1558121"/>
                      <a:gd name="connsiteX34" fmla="*/ 7092950 w 13666877"/>
                      <a:gd name="connsiteY34" fmla="*/ 1240621 h 1558121"/>
                      <a:gd name="connsiteX35" fmla="*/ 7296150 w 13666877"/>
                      <a:gd name="connsiteY35" fmla="*/ 1151721 h 1558121"/>
                      <a:gd name="connsiteX36" fmla="*/ 7429500 w 13666877"/>
                      <a:gd name="connsiteY36" fmla="*/ 1100921 h 1558121"/>
                      <a:gd name="connsiteX37" fmla="*/ 7613650 w 13666877"/>
                      <a:gd name="connsiteY37" fmla="*/ 1075521 h 1558121"/>
                      <a:gd name="connsiteX38" fmla="*/ 7829550 w 13666877"/>
                      <a:gd name="connsiteY38" fmla="*/ 1024721 h 1558121"/>
                      <a:gd name="connsiteX39" fmla="*/ 8153400 w 13666877"/>
                      <a:gd name="connsiteY39" fmla="*/ 904071 h 1558121"/>
                      <a:gd name="connsiteX40" fmla="*/ 8210550 w 13666877"/>
                      <a:gd name="connsiteY40" fmla="*/ 891371 h 1558121"/>
                      <a:gd name="connsiteX41" fmla="*/ 8420100 w 13666877"/>
                      <a:gd name="connsiteY41" fmla="*/ 904071 h 1558121"/>
                      <a:gd name="connsiteX42" fmla="*/ 8585200 w 13666877"/>
                      <a:gd name="connsiteY42" fmla="*/ 916771 h 1558121"/>
                      <a:gd name="connsiteX43" fmla="*/ 8604250 w 13666877"/>
                      <a:gd name="connsiteY43" fmla="*/ 935821 h 1558121"/>
                      <a:gd name="connsiteX44" fmla="*/ 8858250 w 13666877"/>
                      <a:gd name="connsiteY44" fmla="*/ 973921 h 1558121"/>
                      <a:gd name="connsiteX45" fmla="*/ 9912350 w 13666877"/>
                      <a:gd name="connsiteY45" fmla="*/ 1043771 h 1558121"/>
                      <a:gd name="connsiteX46" fmla="*/ 11144250 w 13666877"/>
                      <a:gd name="connsiteY46" fmla="*/ 1126321 h 1558121"/>
                      <a:gd name="connsiteX47" fmla="*/ 13030200 w 13666877"/>
                      <a:gd name="connsiteY47" fmla="*/ 751671 h 1558121"/>
                      <a:gd name="connsiteX48" fmla="*/ 13652500 w 13666877"/>
                      <a:gd name="connsiteY48" fmla="*/ 700871 h 1558121"/>
                      <a:gd name="connsiteX49" fmla="*/ 12319001 w 13666877"/>
                      <a:gd name="connsiteY49" fmla="*/ 2371 h 1558121"/>
                      <a:gd name="connsiteX50" fmla="*/ 11931650 w 13666877"/>
                      <a:gd name="connsiteY50" fmla="*/ 148421 h 1558121"/>
                      <a:gd name="connsiteX51" fmla="*/ 11125200 w 13666877"/>
                      <a:gd name="connsiteY51" fmla="*/ 510371 h 1558121"/>
                      <a:gd name="connsiteX52" fmla="*/ 10775950 w 13666877"/>
                      <a:gd name="connsiteY52" fmla="*/ 561171 h 1558121"/>
                      <a:gd name="connsiteX53" fmla="*/ 10433050 w 13666877"/>
                      <a:gd name="connsiteY53" fmla="*/ 669121 h 1558121"/>
                      <a:gd name="connsiteX54" fmla="*/ 9886950 w 13666877"/>
                      <a:gd name="connsiteY54" fmla="*/ 700871 h 1558121"/>
                      <a:gd name="connsiteX55" fmla="*/ 7499350 w 13666877"/>
                      <a:gd name="connsiteY55" fmla="*/ 624671 h 1558121"/>
                      <a:gd name="connsiteX56" fmla="*/ 4889500 w 13666877"/>
                      <a:gd name="connsiteY56" fmla="*/ 605621 h 1558121"/>
                      <a:gd name="connsiteX57" fmla="*/ 3937000 w 13666877"/>
                      <a:gd name="connsiteY57" fmla="*/ 459571 h 1558121"/>
                      <a:gd name="connsiteX58" fmla="*/ 3175000 w 13666877"/>
                      <a:gd name="connsiteY58" fmla="*/ 548471 h 1558121"/>
                      <a:gd name="connsiteX59" fmla="*/ 1435100 w 13666877"/>
                      <a:gd name="connsiteY59" fmla="*/ 383371 h 1558121"/>
                      <a:gd name="connsiteX60" fmla="*/ 44450 w 13666877"/>
                      <a:gd name="connsiteY60" fmla="*/ 53171 h 1558121"/>
                      <a:gd name="connsiteX61" fmla="*/ 0 w 13666877"/>
                      <a:gd name="connsiteY61" fmla="*/ 15071 h 1558121"/>
                      <a:gd name="connsiteX0" fmla="*/ 0 w 13666877"/>
                      <a:gd name="connsiteY0" fmla="*/ 15071 h 1558121"/>
                      <a:gd name="connsiteX1" fmla="*/ 19050 w 13666877"/>
                      <a:gd name="connsiteY1" fmla="*/ 865971 h 1558121"/>
                      <a:gd name="connsiteX2" fmla="*/ 514350 w 13666877"/>
                      <a:gd name="connsiteY2" fmla="*/ 1050121 h 1558121"/>
                      <a:gd name="connsiteX3" fmla="*/ 1028700 w 13666877"/>
                      <a:gd name="connsiteY3" fmla="*/ 1189821 h 1558121"/>
                      <a:gd name="connsiteX4" fmla="*/ 1758950 w 13666877"/>
                      <a:gd name="connsiteY4" fmla="*/ 1278721 h 1558121"/>
                      <a:gd name="connsiteX5" fmla="*/ 2552700 w 13666877"/>
                      <a:gd name="connsiteY5" fmla="*/ 1304121 h 1558121"/>
                      <a:gd name="connsiteX6" fmla="*/ 2667000 w 13666877"/>
                      <a:gd name="connsiteY6" fmla="*/ 1323171 h 1558121"/>
                      <a:gd name="connsiteX7" fmla="*/ 2787650 w 13666877"/>
                      <a:gd name="connsiteY7" fmla="*/ 1335871 h 1558121"/>
                      <a:gd name="connsiteX8" fmla="*/ 3257550 w 13666877"/>
                      <a:gd name="connsiteY8" fmla="*/ 1386671 h 1558121"/>
                      <a:gd name="connsiteX9" fmla="*/ 3327400 w 13666877"/>
                      <a:gd name="connsiteY9" fmla="*/ 1431121 h 1558121"/>
                      <a:gd name="connsiteX10" fmla="*/ 3568700 w 13666877"/>
                      <a:gd name="connsiteY10" fmla="*/ 1520021 h 1558121"/>
                      <a:gd name="connsiteX11" fmla="*/ 3829050 w 13666877"/>
                      <a:gd name="connsiteY11" fmla="*/ 1558121 h 1558121"/>
                      <a:gd name="connsiteX12" fmla="*/ 3879850 w 13666877"/>
                      <a:gd name="connsiteY12" fmla="*/ 1539071 h 1558121"/>
                      <a:gd name="connsiteX13" fmla="*/ 4171950 w 13666877"/>
                      <a:gd name="connsiteY13" fmla="*/ 1469221 h 1558121"/>
                      <a:gd name="connsiteX14" fmla="*/ 4241800 w 13666877"/>
                      <a:gd name="connsiteY14" fmla="*/ 1450171 h 1558121"/>
                      <a:gd name="connsiteX15" fmla="*/ 4241800 w 13666877"/>
                      <a:gd name="connsiteY15" fmla="*/ 1450171 h 1558121"/>
                      <a:gd name="connsiteX16" fmla="*/ 4451350 w 13666877"/>
                      <a:gd name="connsiteY16" fmla="*/ 1380321 h 1558121"/>
                      <a:gd name="connsiteX17" fmla="*/ 4603750 w 13666877"/>
                      <a:gd name="connsiteY17" fmla="*/ 1342221 h 1558121"/>
                      <a:gd name="connsiteX18" fmla="*/ 4654550 w 13666877"/>
                      <a:gd name="connsiteY18" fmla="*/ 1316821 h 1558121"/>
                      <a:gd name="connsiteX19" fmla="*/ 4718050 w 13666877"/>
                      <a:gd name="connsiteY19" fmla="*/ 1310471 h 1558121"/>
                      <a:gd name="connsiteX20" fmla="*/ 4902200 w 13666877"/>
                      <a:gd name="connsiteY20" fmla="*/ 1297771 h 1558121"/>
                      <a:gd name="connsiteX21" fmla="*/ 5041900 w 13666877"/>
                      <a:gd name="connsiteY21" fmla="*/ 1291421 h 1558121"/>
                      <a:gd name="connsiteX22" fmla="*/ 5137150 w 13666877"/>
                      <a:gd name="connsiteY22" fmla="*/ 1285071 h 1558121"/>
                      <a:gd name="connsiteX23" fmla="*/ 5257800 w 13666877"/>
                      <a:gd name="connsiteY23" fmla="*/ 1278721 h 1558121"/>
                      <a:gd name="connsiteX24" fmla="*/ 5537200 w 13666877"/>
                      <a:gd name="connsiteY24" fmla="*/ 1196171 h 1558121"/>
                      <a:gd name="connsiteX25" fmla="*/ 5670550 w 13666877"/>
                      <a:gd name="connsiteY25" fmla="*/ 1139021 h 1558121"/>
                      <a:gd name="connsiteX26" fmla="*/ 5803900 w 13666877"/>
                      <a:gd name="connsiteY26" fmla="*/ 1119971 h 1558121"/>
                      <a:gd name="connsiteX27" fmla="*/ 5873750 w 13666877"/>
                      <a:gd name="connsiteY27" fmla="*/ 1119971 h 1558121"/>
                      <a:gd name="connsiteX28" fmla="*/ 5937250 w 13666877"/>
                      <a:gd name="connsiteY28" fmla="*/ 1145371 h 1558121"/>
                      <a:gd name="connsiteX29" fmla="*/ 6000750 w 13666877"/>
                      <a:gd name="connsiteY29" fmla="*/ 1259671 h 1558121"/>
                      <a:gd name="connsiteX30" fmla="*/ 6261100 w 13666877"/>
                      <a:gd name="connsiteY30" fmla="*/ 1348571 h 1558121"/>
                      <a:gd name="connsiteX31" fmla="*/ 6369050 w 13666877"/>
                      <a:gd name="connsiteY31" fmla="*/ 1202521 h 1558121"/>
                      <a:gd name="connsiteX32" fmla="*/ 6731000 w 13666877"/>
                      <a:gd name="connsiteY32" fmla="*/ 1221571 h 1558121"/>
                      <a:gd name="connsiteX33" fmla="*/ 7035800 w 13666877"/>
                      <a:gd name="connsiteY33" fmla="*/ 1272371 h 1558121"/>
                      <a:gd name="connsiteX34" fmla="*/ 7092950 w 13666877"/>
                      <a:gd name="connsiteY34" fmla="*/ 1240621 h 1558121"/>
                      <a:gd name="connsiteX35" fmla="*/ 7296150 w 13666877"/>
                      <a:gd name="connsiteY35" fmla="*/ 1151721 h 1558121"/>
                      <a:gd name="connsiteX36" fmla="*/ 7429500 w 13666877"/>
                      <a:gd name="connsiteY36" fmla="*/ 1100921 h 1558121"/>
                      <a:gd name="connsiteX37" fmla="*/ 7613650 w 13666877"/>
                      <a:gd name="connsiteY37" fmla="*/ 1075521 h 1558121"/>
                      <a:gd name="connsiteX38" fmla="*/ 7829550 w 13666877"/>
                      <a:gd name="connsiteY38" fmla="*/ 1024721 h 1558121"/>
                      <a:gd name="connsiteX39" fmla="*/ 8153400 w 13666877"/>
                      <a:gd name="connsiteY39" fmla="*/ 904071 h 1558121"/>
                      <a:gd name="connsiteX40" fmla="*/ 8210550 w 13666877"/>
                      <a:gd name="connsiteY40" fmla="*/ 891371 h 1558121"/>
                      <a:gd name="connsiteX41" fmla="*/ 8420100 w 13666877"/>
                      <a:gd name="connsiteY41" fmla="*/ 904071 h 1558121"/>
                      <a:gd name="connsiteX42" fmla="*/ 8585200 w 13666877"/>
                      <a:gd name="connsiteY42" fmla="*/ 916771 h 1558121"/>
                      <a:gd name="connsiteX43" fmla="*/ 8604250 w 13666877"/>
                      <a:gd name="connsiteY43" fmla="*/ 935821 h 1558121"/>
                      <a:gd name="connsiteX44" fmla="*/ 8858250 w 13666877"/>
                      <a:gd name="connsiteY44" fmla="*/ 973921 h 1558121"/>
                      <a:gd name="connsiteX45" fmla="*/ 9912350 w 13666877"/>
                      <a:gd name="connsiteY45" fmla="*/ 1043771 h 1558121"/>
                      <a:gd name="connsiteX46" fmla="*/ 11144250 w 13666877"/>
                      <a:gd name="connsiteY46" fmla="*/ 1126321 h 1558121"/>
                      <a:gd name="connsiteX47" fmla="*/ 13030200 w 13666877"/>
                      <a:gd name="connsiteY47" fmla="*/ 751671 h 1558121"/>
                      <a:gd name="connsiteX48" fmla="*/ 13652500 w 13666877"/>
                      <a:gd name="connsiteY48" fmla="*/ 700871 h 1558121"/>
                      <a:gd name="connsiteX49" fmla="*/ 12319001 w 13666877"/>
                      <a:gd name="connsiteY49" fmla="*/ 2371 h 1558121"/>
                      <a:gd name="connsiteX50" fmla="*/ 11931650 w 13666877"/>
                      <a:gd name="connsiteY50" fmla="*/ 148421 h 1558121"/>
                      <a:gd name="connsiteX51" fmla="*/ 11125200 w 13666877"/>
                      <a:gd name="connsiteY51" fmla="*/ 510371 h 1558121"/>
                      <a:gd name="connsiteX52" fmla="*/ 10775950 w 13666877"/>
                      <a:gd name="connsiteY52" fmla="*/ 561171 h 1558121"/>
                      <a:gd name="connsiteX53" fmla="*/ 10433050 w 13666877"/>
                      <a:gd name="connsiteY53" fmla="*/ 669121 h 1558121"/>
                      <a:gd name="connsiteX54" fmla="*/ 9886950 w 13666877"/>
                      <a:gd name="connsiteY54" fmla="*/ 700871 h 1558121"/>
                      <a:gd name="connsiteX55" fmla="*/ 7499350 w 13666877"/>
                      <a:gd name="connsiteY55" fmla="*/ 624671 h 1558121"/>
                      <a:gd name="connsiteX56" fmla="*/ 4889500 w 13666877"/>
                      <a:gd name="connsiteY56" fmla="*/ 605621 h 1558121"/>
                      <a:gd name="connsiteX57" fmla="*/ 3937000 w 13666877"/>
                      <a:gd name="connsiteY57" fmla="*/ 459571 h 1558121"/>
                      <a:gd name="connsiteX58" fmla="*/ 3175000 w 13666877"/>
                      <a:gd name="connsiteY58" fmla="*/ 548471 h 1558121"/>
                      <a:gd name="connsiteX59" fmla="*/ 1435100 w 13666877"/>
                      <a:gd name="connsiteY59" fmla="*/ 383371 h 1558121"/>
                      <a:gd name="connsiteX60" fmla="*/ 44450 w 13666877"/>
                      <a:gd name="connsiteY60" fmla="*/ 53171 h 1558121"/>
                      <a:gd name="connsiteX61" fmla="*/ 0 w 13666877"/>
                      <a:gd name="connsiteY61" fmla="*/ 15071 h 1558121"/>
                      <a:gd name="connsiteX0" fmla="*/ 0 w 13666877"/>
                      <a:gd name="connsiteY0" fmla="*/ 15071 h 1558121"/>
                      <a:gd name="connsiteX1" fmla="*/ 19050 w 13666877"/>
                      <a:gd name="connsiteY1" fmla="*/ 865971 h 1558121"/>
                      <a:gd name="connsiteX2" fmla="*/ 514350 w 13666877"/>
                      <a:gd name="connsiteY2" fmla="*/ 1050121 h 1558121"/>
                      <a:gd name="connsiteX3" fmla="*/ 1028700 w 13666877"/>
                      <a:gd name="connsiteY3" fmla="*/ 1189821 h 1558121"/>
                      <a:gd name="connsiteX4" fmla="*/ 1758950 w 13666877"/>
                      <a:gd name="connsiteY4" fmla="*/ 1278721 h 1558121"/>
                      <a:gd name="connsiteX5" fmla="*/ 2552700 w 13666877"/>
                      <a:gd name="connsiteY5" fmla="*/ 1304121 h 1558121"/>
                      <a:gd name="connsiteX6" fmla="*/ 2667000 w 13666877"/>
                      <a:gd name="connsiteY6" fmla="*/ 1323171 h 1558121"/>
                      <a:gd name="connsiteX7" fmla="*/ 2787650 w 13666877"/>
                      <a:gd name="connsiteY7" fmla="*/ 1335871 h 1558121"/>
                      <a:gd name="connsiteX8" fmla="*/ 3257550 w 13666877"/>
                      <a:gd name="connsiteY8" fmla="*/ 1386671 h 1558121"/>
                      <a:gd name="connsiteX9" fmla="*/ 3327400 w 13666877"/>
                      <a:gd name="connsiteY9" fmla="*/ 1431121 h 1558121"/>
                      <a:gd name="connsiteX10" fmla="*/ 3568700 w 13666877"/>
                      <a:gd name="connsiteY10" fmla="*/ 1520021 h 1558121"/>
                      <a:gd name="connsiteX11" fmla="*/ 3829050 w 13666877"/>
                      <a:gd name="connsiteY11" fmla="*/ 1558121 h 1558121"/>
                      <a:gd name="connsiteX12" fmla="*/ 3879850 w 13666877"/>
                      <a:gd name="connsiteY12" fmla="*/ 1539071 h 1558121"/>
                      <a:gd name="connsiteX13" fmla="*/ 4171950 w 13666877"/>
                      <a:gd name="connsiteY13" fmla="*/ 1469221 h 1558121"/>
                      <a:gd name="connsiteX14" fmla="*/ 4241800 w 13666877"/>
                      <a:gd name="connsiteY14" fmla="*/ 1450171 h 1558121"/>
                      <a:gd name="connsiteX15" fmla="*/ 4241800 w 13666877"/>
                      <a:gd name="connsiteY15" fmla="*/ 1450171 h 1558121"/>
                      <a:gd name="connsiteX16" fmla="*/ 4451350 w 13666877"/>
                      <a:gd name="connsiteY16" fmla="*/ 1380321 h 1558121"/>
                      <a:gd name="connsiteX17" fmla="*/ 4603750 w 13666877"/>
                      <a:gd name="connsiteY17" fmla="*/ 1342221 h 1558121"/>
                      <a:gd name="connsiteX18" fmla="*/ 4654550 w 13666877"/>
                      <a:gd name="connsiteY18" fmla="*/ 1316821 h 1558121"/>
                      <a:gd name="connsiteX19" fmla="*/ 4718050 w 13666877"/>
                      <a:gd name="connsiteY19" fmla="*/ 1310471 h 1558121"/>
                      <a:gd name="connsiteX20" fmla="*/ 4902200 w 13666877"/>
                      <a:gd name="connsiteY20" fmla="*/ 1297771 h 1558121"/>
                      <a:gd name="connsiteX21" fmla="*/ 5041900 w 13666877"/>
                      <a:gd name="connsiteY21" fmla="*/ 1291421 h 1558121"/>
                      <a:gd name="connsiteX22" fmla="*/ 5137150 w 13666877"/>
                      <a:gd name="connsiteY22" fmla="*/ 1285071 h 1558121"/>
                      <a:gd name="connsiteX23" fmla="*/ 5257800 w 13666877"/>
                      <a:gd name="connsiteY23" fmla="*/ 1278721 h 1558121"/>
                      <a:gd name="connsiteX24" fmla="*/ 5537200 w 13666877"/>
                      <a:gd name="connsiteY24" fmla="*/ 1196171 h 1558121"/>
                      <a:gd name="connsiteX25" fmla="*/ 5670550 w 13666877"/>
                      <a:gd name="connsiteY25" fmla="*/ 1139021 h 1558121"/>
                      <a:gd name="connsiteX26" fmla="*/ 5803900 w 13666877"/>
                      <a:gd name="connsiteY26" fmla="*/ 1119971 h 1558121"/>
                      <a:gd name="connsiteX27" fmla="*/ 5873750 w 13666877"/>
                      <a:gd name="connsiteY27" fmla="*/ 1119971 h 1558121"/>
                      <a:gd name="connsiteX28" fmla="*/ 5937250 w 13666877"/>
                      <a:gd name="connsiteY28" fmla="*/ 1145371 h 1558121"/>
                      <a:gd name="connsiteX29" fmla="*/ 6000750 w 13666877"/>
                      <a:gd name="connsiteY29" fmla="*/ 1259671 h 1558121"/>
                      <a:gd name="connsiteX30" fmla="*/ 6261100 w 13666877"/>
                      <a:gd name="connsiteY30" fmla="*/ 1348571 h 1558121"/>
                      <a:gd name="connsiteX31" fmla="*/ 6527800 w 13666877"/>
                      <a:gd name="connsiteY31" fmla="*/ 1443821 h 1558121"/>
                      <a:gd name="connsiteX32" fmla="*/ 6731000 w 13666877"/>
                      <a:gd name="connsiteY32" fmla="*/ 1221571 h 1558121"/>
                      <a:gd name="connsiteX33" fmla="*/ 7035800 w 13666877"/>
                      <a:gd name="connsiteY33" fmla="*/ 1272371 h 1558121"/>
                      <a:gd name="connsiteX34" fmla="*/ 7092950 w 13666877"/>
                      <a:gd name="connsiteY34" fmla="*/ 1240621 h 1558121"/>
                      <a:gd name="connsiteX35" fmla="*/ 7296150 w 13666877"/>
                      <a:gd name="connsiteY35" fmla="*/ 1151721 h 1558121"/>
                      <a:gd name="connsiteX36" fmla="*/ 7429500 w 13666877"/>
                      <a:gd name="connsiteY36" fmla="*/ 1100921 h 1558121"/>
                      <a:gd name="connsiteX37" fmla="*/ 7613650 w 13666877"/>
                      <a:gd name="connsiteY37" fmla="*/ 1075521 h 1558121"/>
                      <a:gd name="connsiteX38" fmla="*/ 7829550 w 13666877"/>
                      <a:gd name="connsiteY38" fmla="*/ 1024721 h 1558121"/>
                      <a:gd name="connsiteX39" fmla="*/ 8153400 w 13666877"/>
                      <a:gd name="connsiteY39" fmla="*/ 904071 h 1558121"/>
                      <a:gd name="connsiteX40" fmla="*/ 8210550 w 13666877"/>
                      <a:gd name="connsiteY40" fmla="*/ 891371 h 1558121"/>
                      <a:gd name="connsiteX41" fmla="*/ 8420100 w 13666877"/>
                      <a:gd name="connsiteY41" fmla="*/ 904071 h 1558121"/>
                      <a:gd name="connsiteX42" fmla="*/ 8585200 w 13666877"/>
                      <a:gd name="connsiteY42" fmla="*/ 916771 h 1558121"/>
                      <a:gd name="connsiteX43" fmla="*/ 8604250 w 13666877"/>
                      <a:gd name="connsiteY43" fmla="*/ 935821 h 1558121"/>
                      <a:gd name="connsiteX44" fmla="*/ 8858250 w 13666877"/>
                      <a:gd name="connsiteY44" fmla="*/ 973921 h 1558121"/>
                      <a:gd name="connsiteX45" fmla="*/ 9912350 w 13666877"/>
                      <a:gd name="connsiteY45" fmla="*/ 1043771 h 1558121"/>
                      <a:gd name="connsiteX46" fmla="*/ 11144250 w 13666877"/>
                      <a:gd name="connsiteY46" fmla="*/ 1126321 h 1558121"/>
                      <a:gd name="connsiteX47" fmla="*/ 13030200 w 13666877"/>
                      <a:gd name="connsiteY47" fmla="*/ 751671 h 1558121"/>
                      <a:gd name="connsiteX48" fmla="*/ 13652500 w 13666877"/>
                      <a:gd name="connsiteY48" fmla="*/ 700871 h 1558121"/>
                      <a:gd name="connsiteX49" fmla="*/ 12319001 w 13666877"/>
                      <a:gd name="connsiteY49" fmla="*/ 2371 h 1558121"/>
                      <a:gd name="connsiteX50" fmla="*/ 11931650 w 13666877"/>
                      <a:gd name="connsiteY50" fmla="*/ 148421 h 1558121"/>
                      <a:gd name="connsiteX51" fmla="*/ 11125200 w 13666877"/>
                      <a:gd name="connsiteY51" fmla="*/ 510371 h 1558121"/>
                      <a:gd name="connsiteX52" fmla="*/ 10775950 w 13666877"/>
                      <a:gd name="connsiteY52" fmla="*/ 561171 h 1558121"/>
                      <a:gd name="connsiteX53" fmla="*/ 10433050 w 13666877"/>
                      <a:gd name="connsiteY53" fmla="*/ 669121 h 1558121"/>
                      <a:gd name="connsiteX54" fmla="*/ 9886950 w 13666877"/>
                      <a:gd name="connsiteY54" fmla="*/ 700871 h 1558121"/>
                      <a:gd name="connsiteX55" fmla="*/ 7499350 w 13666877"/>
                      <a:gd name="connsiteY55" fmla="*/ 624671 h 1558121"/>
                      <a:gd name="connsiteX56" fmla="*/ 4889500 w 13666877"/>
                      <a:gd name="connsiteY56" fmla="*/ 605621 h 1558121"/>
                      <a:gd name="connsiteX57" fmla="*/ 3937000 w 13666877"/>
                      <a:gd name="connsiteY57" fmla="*/ 459571 h 1558121"/>
                      <a:gd name="connsiteX58" fmla="*/ 3175000 w 13666877"/>
                      <a:gd name="connsiteY58" fmla="*/ 548471 h 1558121"/>
                      <a:gd name="connsiteX59" fmla="*/ 1435100 w 13666877"/>
                      <a:gd name="connsiteY59" fmla="*/ 383371 h 1558121"/>
                      <a:gd name="connsiteX60" fmla="*/ 44450 w 13666877"/>
                      <a:gd name="connsiteY60" fmla="*/ 53171 h 1558121"/>
                      <a:gd name="connsiteX61" fmla="*/ 0 w 13666877"/>
                      <a:gd name="connsiteY61" fmla="*/ 15071 h 1558121"/>
                      <a:gd name="connsiteX0" fmla="*/ 0 w 13666877"/>
                      <a:gd name="connsiteY0" fmla="*/ 15071 h 1558121"/>
                      <a:gd name="connsiteX1" fmla="*/ 19050 w 13666877"/>
                      <a:gd name="connsiteY1" fmla="*/ 865971 h 1558121"/>
                      <a:gd name="connsiteX2" fmla="*/ 514350 w 13666877"/>
                      <a:gd name="connsiteY2" fmla="*/ 1050121 h 1558121"/>
                      <a:gd name="connsiteX3" fmla="*/ 1028700 w 13666877"/>
                      <a:gd name="connsiteY3" fmla="*/ 1189821 h 1558121"/>
                      <a:gd name="connsiteX4" fmla="*/ 1758950 w 13666877"/>
                      <a:gd name="connsiteY4" fmla="*/ 1278721 h 1558121"/>
                      <a:gd name="connsiteX5" fmla="*/ 2552700 w 13666877"/>
                      <a:gd name="connsiteY5" fmla="*/ 1304121 h 1558121"/>
                      <a:gd name="connsiteX6" fmla="*/ 2667000 w 13666877"/>
                      <a:gd name="connsiteY6" fmla="*/ 1323171 h 1558121"/>
                      <a:gd name="connsiteX7" fmla="*/ 2787650 w 13666877"/>
                      <a:gd name="connsiteY7" fmla="*/ 1335871 h 1558121"/>
                      <a:gd name="connsiteX8" fmla="*/ 3257550 w 13666877"/>
                      <a:gd name="connsiteY8" fmla="*/ 1386671 h 1558121"/>
                      <a:gd name="connsiteX9" fmla="*/ 3327400 w 13666877"/>
                      <a:gd name="connsiteY9" fmla="*/ 1431121 h 1558121"/>
                      <a:gd name="connsiteX10" fmla="*/ 3568700 w 13666877"/>
                      <a:gd name="connsiteY10" fmla="*/ 1520021 h 1558121"/>
                      <a:gd name="connsiteX11" fmla="*/ 3829050 w 13666877"/>
                      <a:gd name="connsiteY11" fmla="*/ 1558121 h 1558121"/>
                      <a:gd name="connsiteX12" fmla="*/ 3879850 w 13666877"/>
                      <a:gd name="connsiteY12" fmla="*/ 1539071 h 1558121"/>
                      <a:gd name="connsiteX13" fmla="*/ 4171950 w 13666877"/>
                      <a:gd name="connsiteY13" fmla="*/ 1469221 h 1558121"/>
                      <a:gd name="connsiteX14" fmla="*/ 4241800 w 13666877"/>
                      <a:gd name="connsiteY14" fmla="*/ 1450171 h 1558121"/>
                      <a:gd name="connsiteX15" fmla="*/ 4241800 w 13666877"/>
                      <a:gd name="connsiteY15" fmla="*/ 1450171 h 1558121"/>
                      <a:gd name="connsiteX16" fmla="*/ 4451350 w 13666877"/>
                      <a:gd name="connsiteY16" fmla="*/ 1380321 h 1558121"/>
                      <a:gd name="connsiteX17" fmla="*/ 4603750 w 13666877"/>
                      <a:gd name="connsiteY17" fmla="*/ 1342221 h 1558121"/>
                      <a:gd name="connsiteX18" fmla="*/ 4654550 w 13666877"/>
                      <a:gd name="connsiteY18" fmla="*/ 1316821 h 1558121"/>
                      <a:gd name="connsiteX19" fmla="*/ 4718050 w 13666877"/>
                      <a:gd name="connsiteY19" fmla="*/ 1310471 h 1558121"/>
                      <a:gd name="connsiteX20" fmla="*/ 4902200 w 13666877"/>
                      <a:gd name="connsiteY20" fmla="*/ 1297771 h 1558121"/>
                      <a:gd name="connsiteX21" fmla="*/ 5041900 w 13666877"/>
                      <a:gd name="connsiteY21" fmla="*/ 1291421 h 1558121"/>
                      <a:gd name="connsiteX22" fmla="*/ 5137150 w 13666877"/>
                      <a:gd name="connsiteY22" fmla="*/ 1285071 h 1558121"/>
                      <a:gd name="connsiteX23" fmla="*/ 5257800 w 13666877"/>
                      <a:gd name="connsiteY23" fmla="*/ 1278721 h 1558121"/>
                      <a:gd name="connsiteX24" fmla="*/ 5537200 w 13666877"/>
                      <a:gd name="connsiteY24" fmla="*/ 1196171 h 1558121"/>
                      <a:gd name="connsiteX25" fmla="*/ 5670550 w 13666877"/>
                      <a:gd name="connsiteY25" fmla="*/ 1139021 h 1558121"/>
                      <a:gd name="connsiteX26" fmla="*/ 5803900 w 13666877"/>
                      <a:gd name="connsiteY26" fmla="*/ 1119971 h 1558121"/>
                      <a:gd name="connsiteX27" fmla="*/ 5873750 w 13666877"/>
                      <a:gd name="connsiteY27" fmla="*/ 1119971 h 1558121"/>
                      <a:gd name="connsiteX28" fmla="*/ 5937250 w 13666877"/>
                      <a:gd name="connsiteY28" fmla="*/ 1145371 h 1558121"/>
                      <a:gd name="connsiteX29" fmla="*/ 6000750 w 13666877"/>
                      <a:gd name="connsiteY29" fmla="*/ 1259671 h 1558121"/>
                      <a:gd name="connsiteX30" fmla="*/ 6261100 w 13666877"/>
                      <a:gd name="connsiteY30" fmla="*/ 1348571 h 1558121"/>
                      <a:gd name="connsiteX31" fmla="*/ 6527800 w 13666877"/>
                      <a:gd name="connsiteY31" fmla="*/ 1443821 h 1558121"/>
                      <a:gd name="connsiteX32" fmla="*/ 6731000 w 13666877"/>
                      <a:gd name="connsiteY32" fmla="*/ 1221571 h 1558121"/>
                      <a:gd name="connsiteX33" fmla="*/ 6788152 w 13666877"/>
                      <a:gd name="connsiteY33" fmla="*/ 1266022 h 1558121"/>
                      <a:gd name="connsiteX34" fmla="*/ 7035800 w 13666877"/>
                      <a:gd name="connsiteY34" fmla="*/ 1272371 h 1558121"/>
                      <a:gd name="connsiteX35" fmla="*/ 7092950 w 13666877"/>
                      <a:gd name="connsiteY35" fmla="*/ 1240621 h 1558121"/>
                      <a:gd name="connsiteX36" fmla="*/ 7296150 w 13666877"/>
                      <a:gd name="connsiteY36" fmla="*/ 1151721 h 1558121"/>
                      <a:gd name="connsiteX37" fmla="*/ 7429500 w 13666877"/>
                      <a:gd name="connsiteY37" fmla="*/ 1100921 h 1558121"/>
                      <a:gd name="connsiteX38" fmla="*/ 7613650 w 13666877"/>
                      <a:gd name="connsiteY38" fmla="*/ 1075521 h 1558121"/>
                      <a:gd name="connsiteX39" fmla="*/ 7829550 w 13666877"/>
                      <a:gd name="connsiteY39" fmla="*/ 1024721 h 1558121"/>
                      <a:gd name="connsiteX40" fmla="*/ 8153400 w 13666877"/>
                      <a:gd name="connsiteY40" fmla="*/ 904071 h 1558121"/>
                      <a:gd name="connsiteX41" fmla="*/ 8210550 w 13666877"/>
                      <a:gd name="connsiteY41" fmla="*/ 891371 h 1558121"/>
                      <a:gd name="connsiteX42" fmla="*/ 8420100 w 13666877"/>
                      <a:gd name="connsiteY42" fmla="*/ 904071 h 1558121"/>
                      <a:gd name="connsiteX43" fmla="*/ 8585200 w 13666877"/>
                      <a:gd name="connsiteY43" fmla="*/ 916771 h 1558121"/>
                      <a:gd name="connsiteX44" fmla="*/ 8604250 w 13666877"/>
                      <a:gd name="connsiteY44" fmla="*/ 935821 h 1558121"/>
                      <a:gd name="connsiteX45" fmla="*/ 8858250 w 13666877"/>
                      <a:gd name="connsiteY45" fmla="*/ 973921 h 1558121"/>
                      <a:gd name="connsiteX46" fmla="*/ 9912350 w 13666877"/>
                      <a:gd name="connsiteY46" fmla="*/ 1043771 h 1558121"/>
                      <a:gd name="connsiteX47" fmla="*/ 11144250 w 13666877"/>
                      <a:gd name="connsiteY47" fmla="*/ 1126321 h 1558121"/>
                      <a:gd name="connsiteX48" fmla="*/ 13030200 w 13666877"/>
                      <a:gd name="connsiteY48" fmla="*/ 751671 h 1558121"/>
                      <a:gd name="connsiteX49" fmla="*/ 13652500 w 13666877"/>
                      <a:gd name="connsiteY49" fmla="*/ 700871 h 1558121"/>
                      <a:gd name="connsiteX50" fmla="*/ 12319001 w 13666877"/>
                      <a:gd name="connsiteY50" fmla="*/ 2371 h 1558121"/>
                      <a:gd name="connsiteX51" fmla="*/ 11931650 w 13666877"/>
                      <a:gd name="connsiteY51" fmla="*/ 148421 h 1558121"/>
                      <a:gd name="connsiteX52" fmla="*/ 11125200 w 13666877"/>
                      <a:gd name="connsiteY52" fmla="*/ 510371 h 1558121"/>
                      <a:gd name="connsiteX53" fmla="*/ 10775950 w 13666877"/>
                      <a:gd name="connsiteY53" fmla="*/ 561171 h 1558121"/>
                      <a:gd name="connsiteX54" fmla="*/ 10433050 w 13666877"/>
                      <a:gd name="connsiteY54" fmla="*/ 669121 h 1558121"/>
                      <a:gd name="connsiteX55" fmla="*/ 9886950 w 13666877"/>
                      <a:gd name="connsiteY55" fmla="*/ 700871 h 1558121"/>
                      <a:gd name="connsiteX56" fmla="*/ 7499350 w 13666877"/>
                      <a:gd name="connsiteY56" fmla="*/ 624671 h 1558121"/>
                      <a:gd name="connsiteX57" fmla="*/ 4889500 w 13666877"/>
                      <a:gd name="connsiteY57" fmla="*/ 605621 h 1558121"/>
                      <a:gd name="connsiteX58" fmla="*/ 3937000 w 13666877"/>
                      <a:gd name="connsiteY58" fmla="*/ 459571 h 1558121"/>
                      <a:gd name="connsiteX59" fmla="*/ 3175000 w 13666877"/>
                      <a:gd name="connsiteY59" fmla="*/ 548471 h 1558121"/>
                      <a:gd name="connsiteX60" fmla="*/ 1435100 w 13666877"/>
                      <a:gd name="connsiteY60" fmla="*/ 383371 h 1558121"/>
                      <a:gd name="connsiteX61" fmla="*/ 44450 w 13666877"/>
                      <a:gd name="connsiteY61" fmla="*/ 53171 h 1558121"/>
                      <a:gd name="connsiteX62" fmla="*/ 0 w 13666877"/>
                      <a:gd name="connsiteY62" fmla="*/ 15071 h 1558121"/>
                      <a:gd name="connsiteX0" fmla="*/ 0 w 13666877"/>
                      <a:gd name="connsiteY0" fmla="*/ 15071 h 1558121"/>
                      <a:gd name="connsiteX1" fmla="*/ 19050 w 13666877"/>
                      <a:gd name="connsiteY1" fmla="*/ 865971 h 1558121"/>
                      <a:gd name="connsiteX2" fmla="*/ 514350 w 13666877"/>
                      <a:gd name="connsiteY2" fmla="*/ 1050121 h 1558121"/>
                      <a:gd name="connsiteX3" fmla="*/ 1028700 w 13666877"/>
                      <a:gd name="connsiteY3" fmla="*/ 1189821 h 1558121"/>
                      <a:gd name="connsiteX4" fmla="*/ 1758950 w 13666877"/>
                      <a:gd name="connsiteY4" fmla="*/ 1278721 h 1558121"/>
                      <a:gd name="connsiteX5" fmla="*/ 2552700 w 13666877"/>
                      <a:gd name="connsiteY5" fmla="*/ 1304121 h 1558121"/>
                      <a:gd name="connsiteX6" fmla="*/ 2667000 w 13666877"/>
                      <a:gd name="connsiteY6" fmla="*/ 1323171 h 1558121"/>
                      <a:gd name="connsiteX7" fmla="*/ 2787650 w 13666877"/>
                      <a:gd name="connsiteY7" fmla="*/ 1335871 h 1558121"/>
                      <a:gd name="connsiteX8" fmla="*/ 3257550 w 13666877"/>
                      <a:gd name="connsiteY8" fmla="*/ 1386671 h 1558121"/>
                      <a:gd name="connsiteX9" fmla="*/ 3327400 w 13666877"/>
                      <a:gd name="connsiteY9" fmla="*/ 1431121 h 1558121"/>
                      <a:gd name="connsiteX10" fmla="*/ 3568700 w 13666877"/>
                      <a:gd name="connsiteY10" fmla="*/ 1520021 h 1558121"/>
                      <a:gd name="connsiteX11" fmla="*/ 3829050 w 13666877"/>
                      <a:gd name="connsiteY11" fmla="*/ 1558121 h 1558121"/>
                      <a:gd name="connsiteX12" fmla="*/ 3879850 w 13666877"/>
                      <a:gd name="connsiteY12" fmla="*/ 1539071 h 1558121"/>
                      <a:gd name="connsiteX13" fmla="*/ 4171950 w 13666877"/>
                      <a:gd name="connsiteY13" fmla="*/ 1469221 h 1558121"/>
                      <a:gd name="connsiteX14" fmla="*/ 4241800 w 13666877"/>
                      <a:gd name="connsiteY14" fmla="*/ 1450171 h 1558121"/>
                      <a:gd name="connsiteX15" fmla="*/ 4241800 w 13666877"/>
                      <a:gd name="connsiteY15" fmla="*/ 1450171 h 1558121"/>
                      <a:gd name="connsiteX16" fmla="*/ 4451350 w 13666877"/>
                      <a:gd name="connsiteY16" fmla="*/ 1380321 h 1558121"/>
                      <a:gd name="connsiteX17" fmla="*/ 4603750 w 13666877"/>
                      <a:gd name="connsiteY17" fmla="*/ 1342221 h 1558121"/>
                      <a:gd name="connsiteX18" fmla="*/ 4654550 w 13666877"/>
                      <a:gd name="connsiteY18" fmla="*/ 1316821 h 1558121"/>
                      <a:gd name="connsiteX19" fmla="*/ 4718050 w 13666877"/>
                      <a:gd name="connsiteY19" fmla="*/ 1310471 h 1558121"/>
                      <a:gd name="connsiteX20" fmla="*/ 4902200 w 13666877"/>
                      <a:gd name="connsiteY20" fmla="*/ 1297771 h 1558121"/>
                      <a:gd name="connsiteX21" fmla="*/ 5041900 w 13666877"/>
                      <a:gd name="connsiteY21" fmla="*/ 1291421 h 1558121"/>
                      <a:gd name="connsiteX22" fmla="*/ 5137150 w 13666877"/>
                      <a:gd name="connsiteY22" fmla="*/ 1285071 h 1558121"/>
                      <a:gd name="connsiteX23" fmla="*/ 5257800 w 13666877"/>
                      <a:gd name="connsiteY23" fmla="*/ 1278721 h 1558121"/>
                      <a:gd name="connsiteX24" fmla="*/ 5537200 w 13666877"/>
                      <a:gd name="connsiteY24" fmla="*/ 1196171 h 1558121"/>
                      <a:gd name="connsiteX25" fmla="*/ 5670550 w 13666877"/>
                      <a:gd name="connsiteY25" fmla="*/ 1139021 h 1558121"/>
                      <a:gd name="connsiteX26" fmla="*/ 5803900 w 13666877"/>
                      <a:gd name="connsiteY26" fmla="*/ 1119971 h 1558121"/>
                      <a:gd name="connsiteX27" fmla="*/ 5873750 w 13666877"/>
                      <a:gd name="connsiteY27" fmla="*/ 1119971 h 1558121"/>
                      <a:gd name="connsiteX28" fmla="*/ 5937250 w 13666877"/>
                      <a:gd name="connsiteY28" fmla="*/ 1145371 h 1558121"/>
                      <a:gd name="connsiteX29" fmla="*/ 6000750 w 13666877"/>
                      <a:gd name="connsiteY29" fmla="*/ 1259671 h 1558121"/>
                      <a:gd name="connsiteX30" fmla="*/ 6261100 w 13666877"/>
                      <a:gd name="connsiteY30" fmla="*/ 1348571 h 1558121"/>
                      <a:gd name="connsiteX31" fmla="*/ 6527800 w 13666877"/>
                      <a:gd name="connsiteY31" fmla="*/ 1443821 h 1558121"/>
                      <a:gd name="connsiteX32" fmla="*/ 6737350 w 13666877"/>
                      <a:gd name="connsiteY32" fmla="*/ 1367621 h 1558121"/>
                      <a:gd name="connsiteX33" fmla="*/ 6788152 w 13666877"/>
                      <a:gd name="connsiteY33" fmla="*/ 1266022 h 1558121"/>
                      <a:gd name="connsiteX34" fmla="*/ 7035800 w 13666877"/>
                      <a:gd name="connsiteY34" fmla="*/ 1272371 h 1558121"/>
                      <a:gd name="connsiteX35" fmla="*/ 7092950 w 13666877"/>
                      <a:gd name="connsiteY35" fmla="*/ 1240621 h 1558121"/>
                      <a:gd name="connsiteX36" fmla="*/ 7296150 w 13666877"/>
                      <a:gd name="connsiteY36" fmla="*/ 1151721 h 1558121"/>
                      <a:gd name="connsiteX37" fmla="*/ 7429500 w 13666877"/>
                      <a:gd name="connsiteY37" fmla="*/ 1100921 h 1558121"/>
                      <a:gd name="connsiteX38" fmla="*/ 7613650 w 13666877"/>
                      <a:gd name="connsiteY38" fmla="*/ 1075521 h 1558121"/>
                      <a:gd name="connsiteX39" fmla="*/ 7829550 w 13666877"/>
                      <a:gd name="connsiteY39" fmla="*/ 1024721 h 1558121"/>
                      <a:gd name="connsiteX40" fmla="*/ 8153400 w 13666877"/>
                      <a:gd name="connsiteY40" fmla="*/ 904071 h 1558121"/>
                      <a:gd name="connsiteX41" fmla="*/ 8210550 w 13666877"/>
                      <a:gd name="connsiteY41" fmla="*/ 891371 h 1558121"/>
                      <a:gd name="connsiteX42" fmla="*/ 8420100 w 13666877"/>
                      <a:gd name="connsiteY42" fmla="*/ 904071 h 1558121"/>
                      <a:gd name="connsiteX43" fmla="*/ 8585200 w 13666877"/>
                      <a:gd name="connsiteY43" fmla="*/ 916771 h 1558121"/>
                      <a:gd name="connsiteX44" fmla="*/ 8604250 w 13666877"/>
                      <a:gd name="connsiteY44" fmla="*/ 935821 h 1558121"/>
                      <a:gd name="connsiteX45" fmla="*/ 8858250 w 13666877"/>
                      <a:gd name="connsiteY45" fmla="*/ 973921 h 1558121"/>
                      <a:gd name="connsiteX46" fmla="*/ 9912350 w 13666877"/>
                      <a:gd name="connsiteY46" fmla="*/ 1043771 h 1558121"/>
                      <a:gd name="connsiteX47" fmla="*/ 11144250 w 13666877"/>
                      <a:gd name="connsiteY47" fmla="*/ 1126321 h 1558121"/>
                      <a:gd name="connsiteX48" fmla="*/ 13030200 w 13666877"/>
                      <a:gd name="connsiteY48" fmla="*/ 751671 h 1558121"/>
                      <a:gd name="connsiteX49" fmla="*/ 13652500 w 13666877"/>
                      <a:gd name="connsiteY49" fmla="*/ 700871 h 1558121"/>
                      <a:gd name="connsiteX50" fmla="*/ 12319001 w 13666877"/>
                      <a:gd name="connsiteY50" fmla="*/ 2371 h 1558121"/>
                      <a:gd name="connsiteX51" fmla="*/ 11931650 w 13666877"/>
                      <a:gd name="connsiteY51" fmla="*/ 148421 h 1558121"/>
                      <a:gd name="connsiteX52" fmla="*/ 11125200 w 13666877"/>
                      <a:gd name="connsiteY52" fmla="*/ 510371 h 1558121"/>
                      <a:gd name="connsiteX53" fmla="*/ 10775950 w 13666877"/>
                      <a:gd name="connsiteY53" fmla="*/ 561171 h 1558121"/>
                      <a:gd name="connsiteX54" fmla="*/ 10433050 w 13666877"/>
                      <a:gd name="connsiteY54" fmla="*/ 669121 h 1558121"/>
                      <a:gd name="connsiteX55" fmla="*/ 9886950 w 13666877"/>
                      <a:gd name="connsiteY55" fmla="*/ 700871 h 1558121"/>
                      <a:gd name="connsiteX56" fmla="*/ 7499350 w 13666877"/>
                      <a:gd name="connsiteY56" fmla="*/ 624671 h 1558121"/>
                      <a:gd name="connsiteX57" fmla="*/ 4889500 w 13666877"/>
                      <a:gd name="connsiteY57" fmla="*/ 605621 h 1558121"/>
                      <a:gd name="connsiteX58" fmla="*/ 3937000 w 13666877"/>
                      <a:gd name="connsiteY58" fmla="*/ 459571 h 1558121"/>
                      <a:gd name="connsiteX59" fmla="*/ 3175000 w 13666877"/>
                      <a:gd name="connsiteY59" fmla="*/ 548471 h 1558121"/>
                      <a:gd name="connsiteX60" fmla="*/ 1435100 w 13666877"/>
                      <a:gd name="connsiteY60" fmla="*/ 383371 h 1558121"/>
                      <a:gd name="connsiteX61" fmla="*/ 44450 w 13666877"/>
                      <a:gd name="connsiteY61" fmla="*/ 53171 h 1558121"/>
                      <a:gd name="connsiteX62" fmla="*/ 0 w 13666877"/>
                      <a:gd name="connsiteY62" fmla="*/ 15071 h 1558121"/>
                      <a:gd name="connsiteX0" fmla="*/ 0 w 13666877"/>
                      <a:gd name="connsiteY0" fmla="*/ 15071 h 1558121"/>
                      <a:gd name="connsiteX1" fmla="*/ 19050 w 13666877"/>
                      <a:gd name="connsiteY1" fmla="*/ 865971 h 1558121"/>
                      <a:gd name="connsiteX2" fmla="*/ 514350 w 13666877"/>
                      <a:gd name="connsiteY2" fmla="*/ 1050121 h 1558121"/>
                      <a:gd name="connsiteX3" fmla="*/ 1028700 w 13666877"/>
                      <a:gd name="connsiteY3" fmla="*/ 1189821 h 1558121"/>
                      <a:gd name="connsiteX4" fmla="*/ 1758950 w 13666877"/>
                      <a:gd name="connsiteY4" fmla="*/ 1278721 h 1558121"/>
                      <a:gd name="connsiteX5" fmla="*/ 2552700 w 13666877"/>
                      <a:gd name="connsiteY5" fmla="*/ 1304121 h 1558121"/>
                      <a:gd name="connsiteX6" fmla="*/ 2667000 w 13666877"/>
                      <a:gd name="connsiteY6" fmla="*/ 1323171 h 1558121"/>
                      <a:gd name="connsiteX7" fmla="*/ 2787650 w 13666877"/>
                      <a:gd name="connsiteY7" fmla="*/ 1335871 h 1558121"/>
                      <a:gd name="connsiteX8" fmla="*/ 3257550 w 13666877"/>
                      <a:gd name="connsiteY8" fmla="*/ 1386671 h 1558121"/>
                      <a:gd name="connsiteX9" fmla="*/ 3327400 w 13666877"/>
                      <a:gd name="connsiteY9" fmla="*/ 1431121 h 1558121"/>
                      <a:gd name="connsiteX10" fmla="*/ 3568700 w 13666877"/>
                      <a:gd name="connsiteY10" fmla="*/ 1520021 h 1558121"/>
                      <a:gd name="connsiteX11" fmla="*/ 3829050 w 13666877"/>
                      <a:gd name="connsiteY11" fmla="*/ 1558121 h 1558121"/>
                      <a:gd name="connsiteX12" fmla="*/ 3879850 w 13666877"/>
                      <a:gd name="connsiteY12" fmla="*/ 1539071 h 1558121"/>
                      <a:gd name="connsiteX13" fmla="*/ 4171950 w 13666877"/>
                      <a:gd name="connsiteY13" fmla="*/ 1469221 h 1558121"/>
                      <a:gd name="connsiteX14" fmla="*/ 4241800 w 13666877"/>
                      <a:gd name="connsiteY14" fmla="*/ 1450171 h 1558121"/>
                      <a:gd name="connsiteX15" fmla="*/ 4241800 w 13666877"/>
                      <a:gd name="connsiteY15" fmla="*/ 1450171 h 1558121"/>
                      <a:gd name="connsiteX16" fmla="*/ 4451350 w 13666877"/>
                      <a:gd name="connsiteY16" fmla="*/ 1380321 h 1558121"/>
                      <a:gd name="connsiteX17" fmla="*/ 4603750 w 13666877"/>
                      <a:gd name="connsiteY17" fmla="*/ 1342221 h 1558121"/>
                      <a:gd name="connsiteX18" fmla="*/ 4654550 w 13666877"/>
                      <a:gd name="connsiteY18" fmla="*/ 1316821 h 1558121"/>
                      <a:gd name="connsiteX19" fmla="*/ 4718050 w 13666877"/>
                      <a:gd name="connsiteY19" fmla="*/ 1310471 h 1558121"/>
                      <a:gd name="connsiteX20" fmla="*/ 4902200 w 13666877"/>
                      <a:gd name="connsiteY20" fmla="*/ 1297771 h 1558121"/>
                      <a:gd name="connsiteX21" fmla="*/ 5041900 w 13666877"/>
                      <a:gd name="connsiteY21" fmla="*/ 1291421 h 1558121"/>
                      <a:gd name="connsiteX22" fmla="*/ 5137150 w 13666877"/>
                      <a:gd name="connsiteY22" fmla="*/ 1285071 h 1558121"/>
                      <a:gd name="connsiteX23" fmla="*/ 5257800 w 13666877"/>
                      <a:gd name="connsiteY23" fmla="*/ 1278721 h 1558121"/>
                      <a:gd name="connsiteX24" fmla="*/ 5537200 w 13666877"/>
                      <a:gd name="connsiteY24" fmla="*/ 1196171 h 1558121"/>
                      <a:gd name="connsiteX25" fmla="*/ 5670550 w 13666877"/>
                      <a:gd name="connsiteY25" fmla="*/ 1139021 h 1558121"/>
                      <a:gd name="connsiteX26" fmla="*/ 5803900 w 13666877"/>
                      <a:gd name="connsiteY26" fmla="*/ 1119971 h 1558121"/>
                      <a:gd name="connsiteX27" fmla="*/ 5873750 w 13666877"/>
                      <a:gd name="connsiteY27" fmla="*/ 1119971 h 1558121"/>
                      <a:gd name="connsiteX28" fmla="*/ 5937250 w 13666877"/>
                      <a:gd name="connsiteY28" fmla="*/ 1145371 h 1558121"/>
                      <a:gd name="connsiteX29" fmla="*/ 6000750 w 13666877"/>
                      <a:gd name="connsiteY29" fmla="*/ 1259671 h 1558121"/>
                      <a:gd name="connsiteX30" fmla="*/ 6261100 w 13666877"/>
                      <a:gd name="connsiteY30" fmla="*/ 1348571 h 1558121"/>
                      <a:gd name="connsiteX31" fmla="*/ 6527800 w 13666877"/>
                      <a:gd name="connsiteY31" fmla="*/ 1443821 h 1558121"/>
                      <a:gd name="connsiteX32" fmla="*/ 6737350 w 13666877"/>
                      <a:gd name="connsiteY32" fmla="*/ 1367621 h 1558121"/>
                      <a:gd name="connsiteX33" fmla="*/ 6864352 w 13666877"/>
                      <a:gd name="connsiteY33" fmla="*/ 1367622 h 1558121"/>
                      <a:gd name="connsiteX34" fmla="*/ 7035800 w 13666877"/>
                      <a:gd name="connsiteY34" fmla="*/ 1272371 h 1558121"/>
                      <a:gd name="connsiteX35" fmla="*/ 7092950 w 13666877"/>
                      <a:gd name="connsiteY35" fmla="*/ 1240621 h 1558121"/>
                      <a:gd name="connsiteX36" fmla="*/ 7296150 w 13666877"/>
                      <a:gd name="connsiteY36" fmla="*/ 1151721 h 1558121"/>
                      <a:gd name="connsiteX37" fmla="*/ 7429500 w 13666877"/>
                      <a:gd name="connsiteY37" fmla="*/ 1100921 h 1558121"/>
                      <a:gd name="connsiteX38" fmla="*/ 7613650 w 13666877"/>
                      <a:gd name="connsiteY38" fmla="*/ 1075521 h 1558121"/>
                      <a:gd name="connsiteX39" fmla="*/ 7829550 w 13666877"/>
                      <a:gd name="connsiteY39" fmla="*/ 1024721 h 1558121"/>
                      <a:gd name="connsiteX40" fmla="*/ 8153400 w 13666877"/>
                      <a:gd name="connsiteY40" fmla="*/ 904071 h 1558121"/>
                      <a:gd name="connsiteX41" fmla="*/ 8210550 w 13666877"/>
                      <a:gd name="connsiteY41" fmla="*/ 891371 h 1558121"/>
                      <a:gd name="connsiteX42" fmla="*/ 8420100 w 13666877"/>
                      <a:gd name="connsiteY42" fmla="*/ 904071 h 1558121"/>
                      <a:gd name="connsiteX43" fmla="*/ 8585200 w 13666877"/>
                      <a:gd name="connsiteY43" fmla="*/ 916771 h 1558121"/>
                      <a:gd name="connsiteX44" fmla="*/ 8604250 w 13666877"/>
                      <a:gd name="connsiteY44" fmla="*/ 935821 h 1558121"/>
                      <a:gd name="connsiteX45" fmla="*/ 8858250 w 13666877"/>
                      <a:gd name="connsiteY45" fmla="*/ 973921 h 1558121"/>
                      <a:gd name="connsiteX46" fmla="*/ 9912350 w 13666877"/>
                      <a:gd name="connsiteY46" fmla="*/ 1043771 h 1558121"/>
                      <a:gd name="connsiteX47" fmla="*/ 11144250 w 13666877"/>
                      <a:gd name="connsiteY47" fmla="*/ 1126321 h 1558121"/>
                      <a:gd name="connsiteX48" fmla="*/ 13030200 w 13666877"/>
                      <a:gd name="connsiteY48" fmla="*/ 751671 h 1558121"/>
                      <a:gd name="connsiteX49" fmla="*/ 13652500 w 13666877"/>
                      <a:gd name="connsiteY49" fmla="*/ 700871 h 1558121"/>
                      <a:gd name="connsiteX50" fmla="*/ 12319001 w 13666877"/>
                      <a:gd name="connsiteY50" fmla="*/ 2371 h 1558121"/>
                      <a:gd name="connsiteX51" fmla="*/ 11931650 w 13666877"/>
                      <a:gd name="connsiteY51" fmla="*/ 148421 h 1558121"/>
                      <a:gd name="connsiteX52" fmla="*/ 11125200 w 13666877"/>
                      <a:gd name="connsiteY52" fmla="*/ 510371 h 1558121"/>
                      <a:gd name="connsiteX53" fmla="*/ 10775950 w 13666877"/>
                      <a:gd name="connsiteY53" fmla="*/ 561171 h 1558121"/>
                      <a:gd name="connsiteX54" fmla="*/ 10433050 w 13666877"/>
                      <a:gd name="connsiteY54" fmla="*/ 669121 h 1558121"/>
                      <a:gd name="connsiteX55" fmla="*/ 9886950 w 13666877"/>
                      <a:gd name="connsiteY55" fmla="*/ 700871 h 1558121"/>
                      <a:gd name="connsiteX56" fmla="*/ 7499350 w 13666877"/>
                      <a:gd name="connsiteY56" fmla="*/ 624671 h 1558121"/>
                      <a:gd name="connsiteX57" fmla="*/ 4889500 w 13666877"/>
                      <a:gd name="connsiteY57" fmla="*/ 605621 h 1558121"/>
                      <a:gd name="connsiteX58" fmla="*/ 3937000 w 13666877"/>
                      <a:gd name="connsiteY58" fmla="*/ 459571 h 1558121"/>
                      <a:gd name="connsiteX59" fmla="*/ 3175000 w 13666877"/>
                      <a:gd name="connsiteY59" fmla="*/ 548471 h 1558121"/>
                      <a:gd name="connsiteX60" fmla="*/ 1435100 w 13666877"/>
                      <a:gd name="connsiteY60" fmla="*/ 383371 h 1558121"/>
                      <a:gd name="connsiteX61" fmla="*/ 44450 w 13666877"/>
                      <a:gd name="connsiteY61" fmla="*/ 53171 h 1558121"/>
                      <a:gd name="connsiteX62" fmla="*/ 0 w 13666877"/>
                      <a:gd name="connsiteY62" fmla="*/ 15071 h 1558121"/>
                      <a:gd name="connsiteX0" fmla="*/ 0 w 13666877"/>
                      <a:gd name="connsiteY0" fmla="*/ 15071 h 1558121"/>
                      <a:gd name="connsiteX1" fmla="*/ 19050 w 13666877"/>
                      <a:gd name="connsiteY1" fmla="*/ 865971 h 1558121"/>
                      <a:gd name="connsiteX2" fmla="*/ 514350 w 13666877"/>
                      <a:gd name="connsiteY2" fmla="*/ 1050121 h 1558121"/>
                      <a:gd name="connsiteX3" fmla="*/ 1028700 w 13666877"/>
                      <a:gd name="connsiteY3" fmla="*/ 1189821 h 1558121"/>
                      <a:gd name="connsiteX4" fmla="*/ 1758950 w 13666877"/>
                      <a:gd name="connsiteY4" fmla="*/ 1278721 h 1558121"/>
                      <a:gd name="connsiteX5" fmla="*/ 2552700 w 13666877"/>
                      <a:gd name="connsiteY5" fmla="*/ 1304121 h 1558121"/>
                      <a:gd name="connsiteX6" fmla="*/ 2667000 w 13666877"/>
                      <a:gd name="connsiteY6" fmla="*/ 1323171 h 1558121"/>
                      <a:gd name="connsiteX7" fmla="*/ 2787650 w 13666877"/>
                      <a:gd name="connsiteY7" fmla="*/ 1335871 h 1558121"/>
                      <a:gd name="connsiteX8" fmla="*/ 3257550 w 13666877"/>
                      <a:gd name="connsiteY8" fmla="*/ 1386671 h 1558121"/>
                      <a:gd name="connsiteX9" fmla="*/ 3327400 w 13666877"/>
                      <a:gd name="connsiteY9" fmla="*/ 1431121 h 1558121"/>
                      <a:gd name="connsiteX10" fmla="*/ 3568700 w 13666877"/>
                      <a:gd name="connsiteY10" fmla="*/ 1520021 h 1558121"/>
                      <a:gd name="connsiteX11" fmla="*/ 3829050 w 13666877"/>
                      <a:gd name="connsiteY11" fmla="*/ 1558121 h 1558121"/>
                      <a:gd name="connsiteX12" fmla="*/ 3879850 w 13666877"/>
                      <a:gd name="connsiteY12" fmla="*/ 1539071 h 1558121"/>
                      <a:gd name="connsiteX13" fmla="*/ 4171950 w 13666877"/>
                      <a:gd name="connsiteY13" fmla="*/ 1469221 h 1558121"/>
                      <a:gd name="connsiteX14" fmla="*/ 4241800 w 13666877"/>
                      <a:gd name="connsiteY14" fmla="*/ 1450171 h 1558121"/>
                      <a:gd name="connsiteX15" fmla="*/ 4241800 w 13666877"/>
                      <a:gd name="connsiteY15" fmla="*/ 1450171 h 1558121"/>
                      <a:gd name="connsiteX16" fmla="*/ 4451350 w 13666877"/>
                      <a:gd name="connsiteY16" fmla="*/ 1380321 h 1558121"/>
                      <a:gd name="connsiteX17" fmla="*/ 4603750 w 13666877"/>
                      <a:gd name="connsiteY17" fmla="*/ 1342221 h 1558121"/>
                      <a:gd name="connsiteX18" fmla="*/ 4654550 w 13666877"/>
                      <a:gd name="connsiteY18" fmla="*/ 1316821 h 1558121"/>
                      <a:gd name="connsiteX19" fmla="*/ 4718050 w 13666877"/>
                      <a:gd name="connsiteY19" fmla="*/ 1310471 h 1558121"/>
                      <a:gd name="connsiteX20" fmla="*/ 4902200 w 13666877"/>
                      <a:gd name="connsiteY20" fmla="*/ 1297771 h 1558121"/>
                      <a:gd name="connsiteX21" fmla="*/ 5041900 w 13666877"/>
                      <a:gd name="connsiteY21" fmla="*/ 1291421 h 1558121"/>
                      <a:gd name="connsiteX22" fmla="*/ 5137150 w 13666877"/>
                      <a:gd name="connsiteY22" fmla="*/ 1285071 h 1558121"/>
                      <a:gd name="connsiteX23" fmla="*/ 5257800 w 13666877"/>
                      <a:gd name="connsiteY23" fmla="*/ 1278721 h 1558121"/>
                      <a:gd name="connsiteX24" fmla="*/ 5537200 w 13666877"/>
                      <a:gd name="connsiteY24" fmla="*/ 1196171 h 1558121"/>
                      <a:gd name="connsiteX25" fmla="*/ 5670550 w 13666877"/>
                      <a:gd name="connsiteY25" fmla="*/ 1139021 h 1558121"/>
                      <a:gd name="connsiteX26" fmla="*/ 5803900 w 13666877"/>
                      <a:gd name="connsiteY26" fmla="*/ 1119971 h 1558121"/>
                      <a:gd name="connsiteX27" fmla="*/ 5873750 w 13666877"/>
                      <a:gd name="connsiteY27" fmla="*/ 1119971 h 1558121"/>
                      <a:gd name="connsiteX28" fmla="*/ 5937250 w 13666877"/>
                      <a:gd name="connsiteY28" fmla="*/ 1145371 h 1558121"/>
                      <a:gd name="connsiteX29" fmla="*/ 6000750 w 13666877"/>
                      <a:gd name="connsiteY29" fmla="*/ 1259671 h 1558121"/>
                      <a:gd name="connsiteX30" fmla="*/ 6261100 w 13666877"/>
                      <a:gd name="connsiteY30" fmla="*/ 1348571 h 1558121"/>
                      <a:gd name="connsiteX31" fmla="*/ 6527800 w 13666877"/>
                      <a:gd name="connsiteY31" fmla="*/ 1443821 h 1558121"/>
                      <a:gd name="connsiteX32" fmla="*/ 6737350 w 13666877"/>
                      <a:gd name="connsiteY32" fmla="*/ 1367621 h 1558121"/>
                      <a:gd name="connsiteX33" fmla="*/ 6864352 w 13666877"/>
                      <a:gd name="connsiteY33" fmla="*/ 1367622 h 1558121"/>
                      <a:gd name="connsiteX34" fmla="*/ 7073900 w 13666877"/>
                      <a:gd name="connsiteY34" fmla="*/ 1354921 h 1558121"/>
                      <a:gd name="connsiteX35" fmla="*/ 7092950 w 13666877"/>
                      <a:gd name="connsiteY35" fmla="*/ 1240621 h 1558121"/>
                      <a:gd name="connsiteX36" fmla="*/ 7296150 w 13666877"/>
                      <a:gd name="connsiteY36" fmla="*/ 1151721 h 1558121"/>
                      <a:gd name="connsiteX37" fmla="*/ 7429500 w 13666877"/>
                      <a:gd name="connsiteY37" fmla="*/ 1100921 h 1558121"/>
                      <a:gd name="connsiteX38" fmla="*/ 7613650 w 13666877"/>
                      <a:gd name="connsiteY38" fmla="*/ 1075521 h 1558121"/>
                      <a:gd name="connsiteX39" fmla="*/ 7829550 w 13666877"/>
                      <a:gd name="connsiteY39" fmla="*/ 1024721 h 1558121"/>
                      <a:gd name="connsiteX40" fmla="*/ 8153400 w 13666877"/>
                      <a:gd name="connsiteY40" fmla="*/ 904071 h 1558121"/>
                      <a:gd name="connsiteX41" fmla="*/ 8210550 w 13666877"/>
                      <a:gd name="connsiteY41" fmla="*/ 891371 h 1558121"/>
                      <a:gd name="connsiteX42" fmla="*/ 8420100 w 13666877"/>
                      <a:gd name="connsiteY42" fmla="*/ 904071 h 1558121"/>
                      <a:gd name="connsiteX43" fmla="*/ 8585200 w 13666877"/>
                      <a:gd name="connsiteY43" fmla="*/ 916771 h 1558121"/>
                      <a:gd name="connsiteX44" fmla="*/ 8604250 w 13666877"/>
                      <a:gd name="connsiteY44" fmla="*/ 935821 h 1558121"/>
                      <a:gd name="connsiteX45" fmla="*/ 8858250 w 13666877"/>
                      <a:gd name="connsiteY45" fmla="*/ 973921 h 1558121"/>
                      <a:gd name="connsiteX46" fmla="*/ 9912350 w 13666877"/>
                      <a:gd name="connsiteY46" fmla="*/ 1043771 h 1558121"/>
                      <a:gd name="connsiteX47" fmla="*/ 11144250 w 13666877"/>
                      <a:gd name="connsiteY47" fmla="*/ 1126321 h 1558121"/>
                      <a:gd name="connsiteX48" fmla="*/ 13030200 w 13666877"/>
                      <a:gd name="connsiteY48" fmla="*/ 751671 h 1558121"/>
                      <a:gd name="connsiteX49" fmla="*/ 13652500 w 13666877"/>
                      <a:gd name="connsiteY49" fmla="*/ 700871 h 1558121"/>
                      <a:gd name="connsiteX50" fmla="*/ 12319001 w 13666877"/>
                      <a:gd name="connsiteY50" fmla="*/ 2371 h 1558121"/>
                      <a:gd name="connsiteX51" fmla="*/ 11931650 w 13666877"/>
                      <a:gd name="connsiteY51" fmla="*/ 148421 h 1558121"/>
                      <a:gd name="connsiteX52" fmla="*/ 11125200 w 13666877"/>
                      <a:gd name="connsiteY52" fmla="*/ 510371 h 1558121"/>
                      <a:gd name="connsiteX53" fmla="*/ 10775950 w 13666877"/>
                      <a:gd name="connsiteY53" fmla="*/ 561171 h 1558121"/>
                      <a:gd name="connsiteX54" fmla="*/ 10433050 w 13666877"/>
                      <a:gd name="connsiteY54" fmla="*/ 669121 h 1558121"/>
                      <a:gd name="connsiteX55" fmla="*/ 9886950 w 13666877"/>
                      <a:gd name="connsiteY55" fmla="*/ 700871 h 1558121"/>
                      <a:gd name="connsiteX56" fmla="*/ 7499350 w 13666877"/>
                      <a:gd name="connsiteY56" fmla="*/ 624671 h 1558121"/>
                      <a:gd name="connsiteX57" fmla="*/ 4889500 w 13666877"/>
                      <a:gd name="connsiteY57" fmla="*/ 605621 h 1558121"/>
                      <a:gd name="connsiteX58" fmla="*/ 3937000 w 13666877"/>
                      <a:gd name="connsiteY58" fmla="*/ 459571 h 1558121"/>
                      <a:gd name="connsiteX59" fmla="*/ 3175000 w 13666877"/>
                      <a:gd name="connsiteY59" fmla="*/ 548471 h 1558121"/>
                      <a:gd name="connsiteX60" fmla="*/ 1435100 w 13666877"/>
                      <a:gd name="connsiteY60" fmla="*/ 383371 h 1558121"/>
                      <a:gd name="connsiteX61" fmla="*/ 44450 w 13666877"/>
                      <a:gd name="connsiteY61" fmla="*/ 53171 h 1558121"/>
                      <a:gd name="connsiteX62" fmla="*/ 0 w 13666877"/>
                      <a:gd name="connsiteY62" fmla="*/ 15071 h 1558121"/>
                      <a:gd name="connsiteX0" fmla="*/ 0 w 13666877"/>
                      <a:gd name="connsiteY0" fmla="*/ 15071 h 1558121"/>
                      <a:gd name="connsiteX1" fmla="*/ 19050 w 13666877"/>
                      <a:gd name="connsiteY1" fmla="*/ 865971 h 1558121"/>
                      <a:gd name="connsiteX2" fmla="*/ 514350 w 13666877"/>
                      <a:gd name="connsiteY2" fmla="*/ 1050121 h 1558121"/>
                      <a:gd name="connsiteX3" fmla="*/ 1028700 w 13666877"/>
                      <a:gd name="connsiteY3" fmla="*/ 1189821 h 1558121"/>
                      <a:gd name="connsiteX4" fmla="*/ 1758950 w 13666877"/>
                      <a:gd name="connsiteY4" fmla="*/ 1278721 h 1558121"/>
                      <a:gd name="connsiteX5" fmla="*/ 2552700 w 13666877"/>
                      <a:gd name="connsiteY5" fmla="*/ 1304121 h 1558121"/>
                      <a:gd name="connsiteX6" fmla="*/ 2667000 w 13666877"/>
                      <a:gd name="connsiteY6" fmla="*/ 1323171 h 1558121"/>
                      <a:gd name="connsiteX7" fmla="*/ 2787650 w 13666877"/>
                      <a:gd name="connsiteY7" fmla="*/ 1335871 h 1558121"/>
                      <a:gd name="connsiteX8" fmla="*/ 3257550 w 13666877"/>
                      <a:gd name="connsiteY8" fmla="*/ 1386671 h 1558121"/>
                      <a:gd name="connsiteX9" fmla="*/ 3327400 w 13666877"/>
                      <a:gd name="connsiteY9" fmla="*/ 1431121 h 1558121"/>
                      <a:gd name="connsiteX10" fmla="*/ 3568700 w 13666877"/>
                      <a:gd name="connsiteY10" fmla="*/ 1520021 h 1558121"/>
                      <a:gd name="connsiteX11" fmla="*/ 3829050 w 13666877"/>
                      <a:gd name="connsiteY11" fmla="*/ 1558121 h 1558121"/>
                      <a:gd name="connsiteX12" fmla="*/ 3879850 w 13666877"/>
                      <a:gd name="connsiteY12" fmla="*/ 1539071 h 1558121"/>
                      <a:gd name="connsiteX13" fmla="*/ 4171950 w 13666877"/>
                      <a:gd name="connsiteY13" fmla="*/ 1469221 h 1558121"/>
                      <a:gd name="connsiteX14" fmla="*/ 4241800 w 13666877"/>
                      <a:gd name="connsiteY14" fmla="*/ 1450171 h 1558121"/>
                      <a:gd name="connsiteX15" fmla="*/ 4241800 w 13666877"/>
                      <a:gd name="connsiteY15" fmla="*/ 1450171 h 1558121"/>
                      <a:gd name="connsiteX16" fmla="*/ 4451350 w 13666877"/>
                      <a:gd name="connsiteY16" fmla="*/ 1380321 h 1558121"/>
                      <a:gd name="connsiteX17" fmla="*/ 4603750 w 13666877"/>
                      <a:gd name="connsiteY17" fmla="*/ 1342221 h 1558121"/>
                      <a:gd name="connsiteX18" fmla="*/ 4654550 w 13666877"/>
                      <a:gd name="connsiteY18" fmla="*/ 1316821 h 1558121"/>
                      <a:gd name="connsiteX19" fmla="*/ 4718050 w 13666877"/>
                      <a:gd name="connsiteY19" fmla="*/ 1310471 h 1558121"/>
                      <a:gd name="connsiteX20" fmla="*/ 4902200 w 13666877"/>
                      <a:gd name="connsiteY20" fmla="*/ 1297771 h 1558121"/>
                      <a:gd name="connsiteX21" fmla="*/ 5041900 w 13666877"/>
                      <a:gd name="connsiteY21" fmla="*/ 1291421 h 1558121"/>
                      <a:gd name="connsiteX22" fmla="*/ 5137150 w 13666877"/>
                      <a:gd name="connsiteY22" fmla="*/ 1285071 h 1558121"/>
                      <a:gd name="connsiteX23" fmla="*/ 5257800 w 13666877"/>
                      <a:gd name="connsiteY23" fmla="*/ 1278721 h 1558121"/>
                      <a:gd name="connsiteX24" fmla="*/ 5537200 w 13666877"/>
                      <a:gd name="connsiteY24" fmla="*/ 1196171 h 1558121"/>
                      <a:gd name="connsiteX25" fmla="*/ 5670550 w 13666877"/>
                      <a:gd name="connsiteY25" fmla="*/ 1139021 h 1558121"/>
                      <a:gd name="connsiteX26" fmla="*/ 5803900 w 13666877"/>
                      <a:gd name="connsiteY26" fmla="*/ 1119971 h 1558121"/>
                      <a:gd name="connsiteX27" fmla="*/ 5873750 w 13666877"/>
                      <a:gd name="connsiteY27" fmla="*/ 1119971 h 1558121"/>
                      <a:gd name="connsiteX28" fmla="*/ 5937250 w 13666877"/>
                      <a:gd name="connsiteY28" fmla="*/ 1145371 h 1558121"/>
                      <a:gd name="connsiteX29" fmla="*/ 6000750 w 13666877"/>
                      <a:gd name="connsiteY29" fmla="*/ 1259671 h 1558121"/>
                      <a:gd name="connsiteX30" fmla="*/ 6261100 w 13666877"/>
                      <a:gd name="connsiteY30" fmla="*/ 1348571 h 1558121"/>
                      <a:gd name="connsiteX31" fmla="*/ 6527800 w 13666877"/>
                      <a:gd name="connsiteY31" fmla="*/ 1443821 h 1558121"/>
                      <a:gd name="connsiteX32" fmla="*/ 6737350 w 13666877"/>
                      <a:gd name="connsiteY32" fmla="*/ 1367621 h 1558121"/>
                      <a:gd name="connsiteX33" fmla="*/ 6864352 w 13666877"/>
                      <a:gd name="connsiteY33" fmla="*/ 1367622 h 1558121"/>
                      <a:gd name="connsiteX34" fmla="*/ 7073900 w 13666877"/>
                      <a:gd name="connsiteY34" fmla="*/ 1354921 h 1558121"/>
                      <a:gd name="connsiteX35" fmla="*/ 7219950 w 13666877"/>
                      <a:gd name="connsiteY35" fmla="*/ 1354921 h 1558121"/>
                      <a:gd name="connsiteX36" fmla="*/ 7296150 w 13666877"/>
                      <a:gd name="connsiteY36" fmla="*/ 1151721 h 1558121"/>
                      <a:gd name="connsiteX37" fmla="*/ 7429500 w 13666877"/>
                      <a:gd name="connsiteY37" fmla="*/ 1100921 h 1558121"/>
                      <a:gd name="connsiteX38" fmla="*/ 7613650 w 13666877"/>
                      <a:gd name="connsiteY38" fmla="*/ 1075521 h 1558121"/>
                      <a:gd name="connsiteX39" fmla="*/ 7829550 w 13666877"/>
                      <a:gd name="connsiteY39" fmla="*/ 1024721 h 1558121"/>
                      <a:gd name="connsiteX40" fmla="*/ 8153400 w 13666877"/>
                      <a:gd name="connsiteY40" fmla="*/ 904071 h 1558121"/>
                      <a:gd name="connsiteX41" fmla="*/ 8210550 w 13666877"/>
                      <a:gd name="connsiteY41" fmla="*/ 891371 h 1558121"/>
                      <a:gd name="connsiteX42" fmla="*/ 8420100 w 13666877"/>
                      <a:gd name="connsiteY42" fmla="*/ 904071 h 1558121"/>
                      <a:gd name="connsiteX43" fmla="*/ 8585200 w 13666877"/>
                      <a:gd name="connsiteY43" fmla="*/ 916771 h 1558121"/>
                      <a:gd name="connsiteX44" fmla="*/ 8604250 w 13666877"/>
                      <a:gd name="connsiteY44" fmla="*/ 935821 h 1558121"/>
                      <a:gd name="connsiteX45" fmla="*/ 8858250 w 13666877"/>
                      <a:gd name="connsiteY45" fmla="*/ 973921 h 1558121"/>
                      <a:gd name="connsiteX46" fmla="*/ 9912350 w 13666877"/>
                      <a:gd name="connsiteY46" fmla="*/ 1043771 h 1558121"/>
                      <a:gd name="connsiteX47" fmla="*/ 11144250 w 13666877"/>
                      <a:gd name="connsiteY47" fmla="*/ 1126321 h 1558121"/>
                      <a:gd name="connsiteX48" fmla="*/ 13030200 w 13666877"/>
                      <a:gd name="connsiteY48" fmla="*/ 751671 h 1558121"/>
                      <a:gd name="connsiteX49" fmla="*/ 13652500 w 13666877"/>
                      <a:gd name="connsiteY49" fmla="*/ 700871 h 1558121"/>
                      <a:gd name="connsiteX50" fmla="*/ 12319001 w 13666877"/>
                      <a:gd name="connsiteY50" fmla="*/ 2371 h 1558121"/>
                      <a:gd name="connsiteX51" fmla="*/ 11931650 w 13666877"/>
                      <a:gd name="connsiteY51" fmla="*/ 148421 h 1558121"/>
                      <a:gd name="connsiteX52" fmla="*/ 11125200 w 13666877"/>
                      <a:gd name="connsiteY52" fmla="*/ 510371 h 1558121"/>
                      <a:gd name="connsiteX53" fmla="*/ 10775950 w 13666877"/>
                      <a:gd name="connsiteY53" fmla="*/ 561171 h 1558121"/>
                      <a:gd name="connsiteX54" fmla="*/ 10433050 w 13666877"/>
                      <a:gd name="connsiteY54" fmla="*/ 669121 h 1558121"/>
                      <a:gd name="connsiteX55" fmla="*/ 9886950 w 13666877"/>
                      <a:gd name="connsiteY55" fmla="*/ 700871 h 1558121"/>
                      <a:gd name="connsiteX56" fmla="*/ 7499350 w 13666877"/>
                      <a:gd name="connsiteY56" fmla="*/ 624671 h 1558121"/>
                      <a:gd name="connsiteX57" fmla="*/ 4889500 w 13666877"/>
                      <a:gd name="connsiteY57" fmla="*/ 605621 h 1558121"/>
                      <a:gd name="connsiteX58" fmla="*/ 3937000 w 13666877"/>
                      <a:gd name="connsiteY58" fmla="*/ 459571 h 1558121"/>
                      <a:gd name="connsiteX59" fmla="*/ 3175000 w 13666877"/>
                      <a:gd name="connsiteY59" fmla="*/ 548471 h 1558121"/>
                      <a:gd name="connsiteX60" fmla="*/ 1435100 w 13666877"/>
                      <a:gd name="connsiteY60" fmla="*/ 383371 h 1558121"/>
                      <a:gd name="connsiteX61" fmla="*/ 44450 w 13666877"/>
                      <a:gd name="connsiteY61" fmla="*/ 53171 h 1558121"/>
                      <a:gd name="connsiteX62" fmla="*/ 0 w 13666877"/>
                      <a:gd name="connsiteY62" fmla="*/ 15071 h 1558121"/>
                      <a:gd name="connsiteX0" fmla="*/ 0 w 13666877"/>
                      <a:gd name="connsiteY0" fmla="*/ 15071 h 1558121"/>
                      <a:gd name="connsiteX1" fmla="*/ 19050 w 13666877"/>
                      <a:gd name="connsiteY1" fmla="*/ 865971 h 1558121"/>
                      <a:gd name="connsiteX2" fmla="*/ 514350 w 13666877"/>
                      <a:gd name="connsiteY2" fmla="*/ 1050121 h 1558121"/>
                      <a:gd name="connsiteX3" fmla="*/ 1028700 w 13666877"/>
                      <a:gd name="connsiteY3" fmla="*/ 1189821 h 1558121"/>
                      <a:gd name="connsiteX4" fmla="*/ 1758950 w 13666877"/>
                      <a:gd name="connsiteY4" fmla="*/ 1278721 h 1558121"/>
                      <a:gd name="connsiteX5" fmla="*/ 2552700 w 13666877"/>
                      <a:gd name="connsiteY5" fmla="*/ 1304121 h 1558121"/>
                      <a:gd name="connsiteX6" fmla="*/ 2667000 w 13666877"/>
                      <a:gd name="connsiteY6" fmla="*/ 1323171 h 1558121"/>
                      <a:gd name="connsiteX7" fmla="*/ 2787650 w 13666877"/>
                      <a:gd name="connsiteY7" fmla="*/ 1335871 h 1558121"/>
                      <a:gd name="connsiteX8" fmla="*/ 3257550 w 13666877"/>
                      <a:gd name="connsiteY8" fmla="*/ 1386671 h 1558121"/>
                      <a:gd name="connsiteX9" fmla="*/ 3327400 w 13666877"/>
                      <a:gd name="connsiteY9" fmla="*/ 1431121 h 1558121"/>
                      <a:gd name="connsiteX10" fmla="*/ 3568700 w 13666877"/>
                      <a:gd name="connsiteY10" fmla="*/ 1520021 h 1558121"/>
                      <a:gd name="connsiteX11" fmla="*/ 3829050 w 13666877"/>
                      <a:gd name="connsiteY11" fmla="*/ 1558121 h 1558121"/>
                      <a:gd name="connsiteX12" fmla="*/ 3879850 w 13666877"/>
                      <a:gd name="connsiteY12" fmla="*/ 1539071 h 1558121"/>
                      <a:gd name="connsiteX13" fmla="*/ 4171950 w 13666877"/>
                      <a:gd name="connsiteY13" fmla="*/ 1469221 h 1558121"/>
                      <a:gd name="connsiteX14" fmla="*/ 4241800 w 13666877"/>
                      <a:gd name="connsiteY14" fmla="*/ 1450171 h 1558121"/>
                      <a:gd name="connsiteX15" fmla="*/ 4241800 w 13666877"/>
                      <a:gd name="connsiteY15" fmla="*/ 1450171 h 1558121"/>
                      <a:gd name="connsiteX16" fmla="*/ 4451350 w 13666877"/>
                      <a:gd name="connsiteY16" fmla="*/ 1380321 h 1558121"/>
                      <a:gd name="connsiteX17" fmla="*/ 4603750 w 13666877"/>
                      <a:gd name="connsiteY17" fmla="*/ 1342221 h 1558121"/>
                      <a:gd name="connsiteX18" fmla="*/ 4654550 w 13666877"/>
                      <a:gd name="connsiteY18" fmla="*/ 1316821 h 1558121"/>
                      <a:gd name="connsiteX19" fmla="*/ 4718050 w 13666877"/>
                      <a:gd name="connsiteY19" fmla="*/ 1310471 h 1558121"/>
                      <a:gd name="connsiteX20" fmla="*/ 4902200 w 13666877"/>
                      <a:gd name="connsiteY20" fmla="*/ 1297771 h 1558121"/>
                      <a:gd name="connsiteX21" fmla="*/ 5041900 w 13666877"/>
                      <a:gd name="connsiteY21" fmla="*/ 1291421 h 1558121"/>
                      <a:gd name="connsiteX22" fmla="*/ 5137150 w 13666877"/>
                      <a:gd name="connsiteY22" fmla="*/ 1285071 h 1558121"/>
                      <a:gd name="connsiteX23" fmla="*/ 5257800 w 13666877"/>
                      <a:gd name="connsiteY23" fmla="*/ 1278721 h 1558121"/>
                      <a:gd name="connsiteX24" fmla="*/ 5537200 w 13666877"/>
                      <a:gd name="connsiteY24" fmla="*/ 1196171 h 1558121"/>
                      <a:gd name="connsiteX25" fmla="*/ 5670550 w 13666877"/>
                      <a:gd name="connsiteY25" fmla="*/ 1139021 h 1558121"/>
                      <a:gd name="connsiteX26" fmla="*/ 5803900 w 13666877"/>
                      <a:gd name="connsiteY26" fmla="*/ 1119971 h 1558121"/>
                      <a:gd name="connsiteX27" fmla="*/ 5873750 w 13666877"/>
                      <a:gd name="connsiteY27" fmla="*/ 1119971 h 1558121"/>
                      <a:gd name="connsiteX28" fmla="*/ 5937250 w 13666877"/>
                      <a:gd name="connsiteY28" fmla="*/ 1145371 h 1558121"/>
                      <a:gd name="connsiteX29" fmla="*/ 6000750 w 13666877"/>
                      <a:gd name="connsiteY29" fmla="*/ 1259671 h 1558121"/>
                      <a:gd name="connsiteX30" fmla="*/ 6261100 w 13666877"/>
                      <a:gd name="connsiteY30" fmla="*/ 1348571 h 1558121"/>
                      <a:gd name="connsiteX31" fmla="*/ 6527800 w 13666877"/>
                      <a:gd name="connsiteY31" fmla="*/ 1443821 h 1558121"/>
                      <a:gd name="connsiteX32" fmla="*/ 6737350 w 13666877"/>
                      <a:gd name="connsiteY32" fmla="*/ 1367621 h 1558121"/>
                      <a:gd name="connsiteX33" fmla="*/ 6864352 w 13666877"/>
                      <a:gd name="connsiteY33" fmla="*/ 1367622 h 1558121"/>
                      <a:gd name="connsiteX34" fmla="*/ 7073900 w 13666877"/>
                      <a:gd name="connsiteY34" fmla="*/ 1354921 h 1558121"/>
                      <a:gd name="connsiteX35" fmla="*/ 7219950 w 13666877"/>
                      <a:gd name="connsiteY35" fmla="*/ 1354921 h 1558121"/>
                      <a:gd name="connsiteX36" fmla="*/ 7480300 w 13666877"/>
                      <a:gd name="connsiteY36" fmla="*/ 1323171 h 1558121"/>
                      <a:gd name="connsiteX37" fmla="*/ 7429500 w 13666877"/>
                      <a:gd name="connsiteY37" fmla="*/ 1100921 h 1558121"/>
                      <a:gd name="connsiteX38" fmla="*/ 7613650 w 13666877"/>
                      <a:gd name="connsiteY38" fmla="*/ 1075521 h 1558121"/>
                      <a:gd name="connsiteX39" fmla="*/ 7829550 w 13666877"/>
                      <a:gd name="connsiteY39" fmla="*/ 1024721 h 1558121"/>
                      <a:gd name="connsiteX40" fmla="*/ 8153400 w 13666877"/>
                      <a:gd name="connsiteY40" fmla="*/ 904071 h 1558121"/>
                      <a:gd name="connsiteX41" fmla="*/ 8210550 w 13666877"/>
                      <a:gd name="connsiteY41" fmla="*/ 891371 h 1558121"/>
                      <a:gd name="connsiteX42" fmla="*/ 8420100 w 13666877"/>
                      <a:gd name="connsiteY42" fmla="*/ 904071 h 1558121"/>
                      <a:gd name="connsiteX43" fmla="*/ 8585200 w 13666877"/>
                      <a:gd name="connsiteY43" fmla="*/ 916771 h 1558121"/>
                      <a:gd name="connsiteX44" fmla="*/ 8604250 w 13666877"/>
                      <a:gd name="connsiteY44" fmla="*/ 935821 h 1558121"/>
                      <a:gd name="connsiteX45" fmla="*/ 8858250 w 13666877"/>
                      <a:gd name="connsiteY45" fmla="*/ 973921 h 1558121"/>
                      <a:gd name="connsiteX46" fmla="*/ 9912350 w 13666877"/>
                      <a:gd name="connsiteY46" fmla="*/ 1043771 h 1558121"/>
                      <a:gd name="connsiteX47" fmla="*/ 11144250 w 13666877"/>
                      <a:gd name="connsiteY47" fmla="*/ 1126321 h 1558121"/>
                      <a:gd name="connsiteX48" fmla="*/ 13030200 w 13666877"/>
                      <a:gd name="connsiteY48" fmla="*/ 751671 h 1558121"/>
                      <a:gd name="connsiteX49" fmla="*/ 13652500 w 13666877"/>
                      <a:gd name="connsiteY49" fmla="*/ 700871 h 1558121"/>
                      <a:gd name="connsiteX50" fmla="*/ 12319001 w 13666877"/>
                      <a:gd name="connsiteY50" fmla="*/ 2371 h 1558121"/>
                      <a:gd name="connsiteX51" fmla="*/ 11931650 w 13666877"/>
                      <a:gd name="connsiteY51" fmla="*/ 148421 h 1558121"/>
                      <a:gd name="connsiteX52" fmla="*/ 11125200 w 13666877"/>
                      <a:gd name="connsiteY52" fmla="*/ 510371 h 1558121"/>
                      <a:gd name="connsiteX53" fmla="*/ 10775950 w 13666877"/>
                      <a:gd name="connsiteY53" fmla="*/ 561171 h 1558121"/>
                      <a:gd name="connsiteX54" fmla="*/ 10433050 w 13666877"/>
                      <a:gd name="connsiteY54" fmla="*/ 669121 h 1558121"/>
                      <a:gd name="connsiteX55" fmla="*/ 9886950 w 13666877"/>
                      <a:gd name="connsiteY55" fmla="*/ 700871 h 1558121"/>
                      <a:gd name="connsiteX56" fmla="*/ 7499350 w 13666877"/>
                      <a:gd name="connsiteY56" fmla="*/ 624671 h 1558121"/>
                      <a:gd name="connsiteX57" fmla="*/ 4889500 w 13666877"/>
                      <a:gd name="connsiteY57" fmla="*/ 605621 h 1558121"/>
                      <a:gd name="connsiteX58" fmla="*/ 3937000 w 13666877"/>
                      <a:gd name="connsiteY58" fmla="*/ 459571 h 1558121"/>
                      <a:gd name="connsiteX59" fmla="*/ 3175000 w 13666877"/>
                      <a:gd name="connsiteY59" fmla="*/ 548471 h 1558121"/>
                      <a:gd name="connsiteX60" fmla="*/ 1435100 w 13666877"/>
                      <a:gd name="connsiteY60" fmla="*/ 383371 h 1558121"/>
                      <a:gd name="connsiteX61" fmla="*/ 44450 w 13666877"/>
                      <a:gd name="connsiteY61" fmla="*/ 53171 h 1558121"/>
                      <a:gd name="connsiteX62" fmla="*/ 0 w 13666877"/>
                      <a:gd name="connsiteY62" fmla="*/ 15071 h 1558121"/>
                      <a:gd name="connsiteX0" fmla="*/ 0 w 13666877"/>
                      <a:gd name="connsiteY0" fmla="*/ 15071 h 1558121"/>
                      <a:gd name="connsiteX1" fmla="*/ 19050 w 13666877"/>
                      <a:gd name="connsiteY1" fmla="*/ 865971 h 1558121"/>
                      <a:gd name="connsiteX2" fmla="*/ 514350 w 13666877"/>
                      <a:gd name="connsiteY2" fmla="*/ 1050121 h 1558121"/>
                      <a:gd name="connsiteX3" fmla="*/ 1028700 w 13666877"/>
                      <a:gd name="connsiteY3" fmla="*/ 1189821 h 1558121"/>
                      <a:gd name="connsiteX4" fmla="*/ 1758950 w 13666877"/>
                      <a:gd name="connsiteY4" fmla="*/ 1278721 h 1558121"/>
                      <a:gd name="connsiteX5" fmla="*/ 2552700 w 13666877"/>
                      <a:gd name="connsiteY5" fmla="*/ 1304121 h 1558121"/>
                      <a:gd name="connsiteX6" fmla="*/ 2667000 w 13666877"/>
                      <a:gd name="connsiteY6" fmla="*/ 1323171 h 1558121"/>
                      <a:gd name="connsiteX7" fmla="*/ 2787650 w 13666877"/>
                      <a:gd name="connsiteY7" fmla="*/ 1335871 h 1558121"/>
                      <a:gd name="connsiteX8" fmla="*/ 3257550 w 13666877"/>
                      <a:gd name="connsiteY8" fmla="*/ 1386671 h 1558121"/>
                      <a:gd name="connsiteX9" fmla="*/ 3327400 w 13666877"/>
                      <a:gd name="connsiteY9" fmla="*/ 1431121 h 1558121"/>
                      <a:gd name="connsiteX10" fmla="*/ 3568700 w 13666877"/>
                      <a:gd name="connsiteY10" fmla="*/ 1520021 h 1558121"/>
                      <a:gd name="connsiteX11" fmla="*/ 3829050 w 13666877"/>
                      <a:gd name="connsiteY11" fmla="*/ 1558121 h 1558121"/>
                      <a:gd name="connsiteX12" fmla="*/ 3879850 w 13666877"/>
                      <a:gd name="connsiteY12" fmla="*/ 1539071 h 1558121"/>
                      <a:gd name="connsiteX13" fmla="*/ 4171950 w 13666877"/>
                      <a:gd name="connsiteY13" fmla="*/ 1469221 h 1558121"/>
                      <a:gd name="connsiteX14" fmla="*/ 4241800 w 13666877"/>
                      <a:gd name="connsiteY14" fmla="*/ 1450171 h 1558121"/>
                      <a:gd name="connsiteX15" fmla="*/ 4241800 w 13666877"/>
                      <a:gd name="connsiteY15" fmla="*/ 1450171 h 1558121"/>
                      <a:gd name="connsiteX16" fmla="*/ 4451350 w 13666877"/>
                      <a:gd name="connsiteY16" fmla="*/ 1380321 h 1558121"/>
                      <a:gd name="connsiteX17" fmla="*/ 4603750 w 13666877"/>
                      <a:gd name="connsiteY17" fmla="*/ 1342221 h 1558121"/>
                      <a:gd name="connsiteX18" fmla="*/ 4654550 w 13666877"/>
                      <a:gd name="connsiteY18" fmla="*/ 1316821 h 1558121"/>
                      <a:gd name="connsiteX19" fmla="*/ 4718050 w 13666877"/>
                      <a:gd name="connsiteY19" fmla="*/ 1310471 h 1558121"/>
                      <a:gd name="connsiteX20" fmla="*/ 4902200 w 13666877"/>
                      <a:gd name="connsiteY20" fmla="*/ 1297771 h 1558121"/>
                      <a:gd name="connsiteX21" fmla="*/ 5041900 w 13666877"/>
                      <a:gd name="connsiteY21" fmla="*/ 1291421 h 1558121"/>
                      <a:gd name="connsiteX22" fmla="*/ 5137150 w 13666877"/>
                      <a:gd name="connsiteY22" fmla="*/ 1285071 h 1558121"/>
                      <a:gd name="connsiteX23" fmla="*/ 5257800 w 13666877"/>
                      <a:gd name="connsiteY23" fmla="*/ 1278721 h 1558121"/>
                      <a:gd name="connsiteX24" fmla="*/ 5537200 w 13666877"/>
                      <a:gd name="connsiteY24" fmla="*/ 1196171 h 1558121"/>
                      <a:gd name="connsiteX25" fmla="*/ 5670550 w 13666877"/>
                      <a:gd name="connsiteY25" fmla="*/ 1139021 h 1558121"/>
                      <a:gd name="connsiteX26" fmla="*/ 5803900 w 13666877"/>
                      <a:gd name="connsiteY26" fmla="*/ 1119971 h 1558121"/>
                      <a:gd name="connsiteX27" fmla="*/ 5873750 w 13666877"/>
                      <a:gd name="connsiteY27" fmla="*/ 1119971 h 1558121"/>
                      <a:gd name="connsiteX28" fmla="*/ 5937250 w 13666877"/>
                      <a:gd name="connsiteY28" fmla="*/ 1145371 h 1558121"/>
                      <a:gd name="connsiteX29" fmla="*/ 6000750 w 13666877"/>
                      <a:gd name="connsiteY29" fmla="*/ 1259671 h 1558121"/>
                      <a:gd name="connsiteX30" fmla="*/ 6261100 w 13666877"/>
                      <a:gd name="connsiteY30" fmla="*/ 1348571 h 1558121"/>
                      <a:gd name="connsiteX31" fmla="*/ 6527800 w 13666877"/>
                      <a:gd name="connsiteY31" fmla="*/ 1443821 h 1558121"/>
                      <a:gd name="connsiteX32" fmla="*/ 6737350 w 13666877"/>
                      <a:gd name="connsiteY32" fmla="*/ 1367621 h 1558121"/>
                      <a:gd name="connsiteX33" fmla="*/ 6864352 w 13666877"/>
                      <a:gd name="connsiteY33" fmla="*/ 1367622 h 1558121"/>
                      <a:gd name="connsiteX34" fmla="*/ 7073900 w 13666877"/>
                      <a:gd name="connsiteY34" fmla="*/ 1354921 h 1558121"/>
                      <a:gd name="connsiteX35" fmla="*/ 7219950 w 13666877"/>
                      <a:gd name="connsiteY35" fmla="*/ 1354921 h 1558121"/>
                      <a:gd name="connsiteX36" fmla="*/ 7480300 w 13666877"/>
                      <a:gd name="connsiteY36" fmla="*/ 1323171 h 1558121"/>
                      <a:gd name="connsiteX37" fmla="*/ 7740650 w 13666877"/>
                      <a:gd name="connsiteY37" fmla="*/ 1285071 h 1558121"/>
                      <a:gd name="connsiteX38" fmla="*/ 7613650 w 13666877"/>
                      <a:gd name="connsiteY38" fmla="*/ 1075521 h 1558121"/>
                      <a:gd name="connsiteX39" fmla="*/ 7829550 w 13666877"/>
                      <a:gd name="connsiteY39" fmla="*/ 1024721 h 1558121"/>
                      <a:gd name="connsiteX40" fmla="*/ 8153400 w 13666877"/>
                      <a:gd name="connsiteY40" fmla="*/ 904071 h 1558121"/>
                      <a:gd name="connsiteX41" fmla="*/ 8210550 w 13666877"/>
                      <a:gd name="connsiteY41" fmla="*/ 891371 h 1558121"/>
                      <a:gd name="connsiteX42" fmla="*/ 8420100 w 13666877"/>
                      <a:gd name="connsiteY42" fmla="*/ 904071 h 1558121"/>
                      <a:gd name="connsiteX43" fmla="*/ 8585200 w 13666877"/>
                      <a:gd name="connsiteY43" fmla="*/ 916771 h 1558121"/>
                      <a:gd name="connsiteX44" fmla="*/ 8604250 w 13666877"/>
                      <a:gd name="connsiteY44" fmla="*/ 935821 h 1558121"/>
                      <a:gd name="connsiteX45" fmla="*/ 8858250 w 13666877"/>
                      <a:gd name="connsiteY45" fmla="*/ 973921 h 1558121"/>
                      <a:gd name="connsiteX46" fmla="*/ 9912350 w 13666877"/>
                      <a:gd name="connsiteY46" fmla="*/ 1043771 h 1558121"/>
                      <a:gd name="connsiteX47" fmla="*/ 11144250 w 13666877"/>
                      <a:gd name="connsiteY47" fmla="*/ 1126321 h 1558121"/>
                      <a:gd name="connsiteX48" fmla="*/ 13030200 w 13666877"/>
                      <a:gd name="connsiteY48" fmla="*/ 751671 h 1558121"/>
                      <a:gd name="connsiteX49" fmla="*/ 13652500 w 13666877"/>
                      <a:gd name="connsiteY49" fmla="*/ 700871 h 1558121"/>
                      <a:gd name="connsiteX50" fmla="*/ 12319001 w 13666877"/>
                      <a:gd name="connsiteY50" fmla="*/ 2371 h 1558121"/>
                      <a:gd name="connsiteX51" fmla="*/ 11931650 w 13666877"/>
                      <a:gd name="connsiteY51" fmla="*/ 148421 h 1558121"/>
                      <a:gd name="connsiteX52" fmla="*/ 11125200 w 13666877"/>
                      <a:gd name="connsiteY52" fmla="*/ 510371 h 1558121"/>
                      <a:gd name="connsiteX53" fmla="*/ 10775950 w 13666877"/>
                      <a:gd name="connsiteY53" fmla="*/ 561171 h 1558121"/>
                      <a:gd name="connsiteX54" fmla="*/ 10433050 w 13666877"/>
                      <a:gd name="connsiteY54" fmla="*/ 669121 h 1558121"/>
                      <a:gd name="connsiteX55" fmla="*/ 9886950 w 13666877"/>
                      <a:gd name="connsiteY55" fmla="*/ 700871 h 1558121"/>
                      <a:gd name="connsiteX56" fmla="*/ 7499350 w 13666877"/>
                      <a:gd name="connsiteY56" fmla="*/ 624671 h 1558121"/>
                      <a:gd name="connsiteX57" fmla="*/ 4889500 w 13666877"/>
                      <a:gd name="connsiteY57" fmla="*/ 605621 h 1558121"/>
                      <a:gd name="connsiteX58" fmla="*/ 3937000 w 13666877"/>
                      <a:gd name="connsiteY58" fmla="*/ 459571 h 1558121"/>
                      <a:gd name="connsiteX59" fmla="*/ 3175000 w 13666877"/>
                      <a:gd name="connsiteY59" fmla="*/ 548471 h 1558121"/>
                      <a:gd name="connsiteX60" fmla="*/ 1435100 w 13666877"/>
                      <a:gd name="connsiteY60" fmla="*/ 383371 h 1558121"/>
                      <a:gd name="connsiteX61" fmla="*/ 44450 w 13666877"/>
                      <a:gd name="connsiteY61" fmla="*/ 53171 h 1558121"/>
                      <a:gd name="connsiteX62" fmla="*/ 0 w 13666877"/>
                      <a:gd name="connsiteY62" fmla="*/ 15071 h 1558121"/>
                      <a:gd name="connsiteX0" fmla="*/ 0 w 13666877"/>
                      <a:gd name="connsiteY0" fmla="*/ 15071 h 1558121"/>
                      <a:gd name="connsiteX1" fmla="*/ 19050 w 13666877"/>
                      <a:gd name="connsiteY1" fmla="*/ 865971 h 1558121"/>
                      <a:gd name="connsiteX2" fmla="*/ 514350 w 13666877"/>
                      <a:gd name="connsiteY2" fmla="*/ 1050121 h 1558121"/>
                      <a:gd name="connsiteX3" fmla="*/ 1028700 w 13666877"/>
                      <a:gd name="connsiteY3" fmla="*/ 1189821 h 1558121"/>
                      <a:gd name="connsiteX4" fmla="*/ 1758950 w 13666877"/>
                      <a:gd name="connsiteY4" fmla="*/ 1278721 h 1558121"/>
                      <a:gd name="connsiteX5" fmla="*/ 2552700 w 13666877"/>
                      <a:gd name="connsiteY5" fmla="*/ 1304121 h 1558121"/>
                      <a:gd name="connsiteX6" fmla="*/ 2667000 w 13666877"/>
                      <a:gd name="connsiteY6" fmla="*/ 1323171 h 1558121"/>
                      <a:gd name="connsiteX7" fmla="*/ 2787650 w 13666877"/>
                      <a:gd name="connsiteY7" fmla="*/ 1335871 h 1558121"/>
                      <a:gd name="connsiteX8" fmla="*/ 3257550 w 13666877"/>
                      <a:gd name="connsiteY8" fmla="*/ 1386671 h 1558121"/>
                      <a:gd name="connsiteX9" fmla="*/ 3327400 w 13666877"/>
                      <a:gd name="connsiteY9" fmla="*/ 1431121 h 1558121"/>
                      <a:gd name="connsiteX10" fmla="*/ 3568700 w 13666877"/>
                      <a:gd name="connsiteY10" fmla="*/ 1520021 h 1558121"/>
                      <a:gd name="connsiteX11" fmla="*/ 3829050 w 13666877"/>
                      <a:gd name="connsiteY11" fmla="*/ 1558121 h 1558121"/>
                      <a:gd name="connsiteX12" fmla="*/ 3879850 w 13666877"/>
                      <a:gd name="connsiteY12" fmla="*/ 1539071 h 1558121"/>
                      <a:gd name="connsiteX13" fmla="*/ 4171950 w 13666877"/>
                      <a:gd name="connsiteY13" fmla="*/ 1469221 h 1558121"/>
                      <a:gd name="connsiteX14" fmla="*/ 4241800 w 13666877"/>
                      <a:gd name="connsiteY14" fmla="*/ 1450171 h 1558121"/>
                      <a:gd name="connsiteX15" fmla="*/ 4241800 w 13666877"/>
                      <a:gd name="connsiteY15" fmla="*/ 1450171 h 1558121"/>
                      <a:gd name="connsiteX16" fmla="*/ 4451350 w 13666877"/>
                      <a:gd name="connsiteY16" fmla="*/ 1380321 h 1558121"/>
                      <a:gd name="connsiteX17" fmla="*/ 4603750 w 13666877"/>
                      <a:gd name="connsiteY17" fmla="*/ 1342221 h 1558121"/>
                      <a:gd name="connsiteX18" fmla="*/ 4654550 w 13666877"/>
                      <a:gd name="connsiteY18" fmla="*/ 1316821 h 1558121"/>
                      <a:gd name="connsiteX19" fmla="*/ 4718050 w 13666877"/>
                      <a:gd name="connsiteY19" fmla="*/ 1310471 h 1558121"/>
                      <a:gd name="connsiteX20" fmla="*/ 4902200 w 13666877"/>
                      <a:gd name="connsiteY20" fmla="*/ 1297771 h 1558121"/>
                      <a:gd name="connsiteX21" fmla="*/ 5041900 w 13666877"/>
                      <a:gd name="connsiteY21" fmla="*/ 1291421 h 1558121"/>
                      <a:gd name="connsiteX22" fmla="*/ 5137150 w 13666877"/>
                      <a:gd name="connsiteY22" fmla="*/ 1285071 h 1558121"/>
                      <a:gd name="connsiteX23" fmla="*/ 5257800 w 13666877"/>
                      <a:gd name="connsiteY23" fmla="*/ 1278721 h 1558121"/>
                      <a:gd name="connsiteX24" fmla="*/ 5537200 w 13666877"/>
                      <a:gd name="connsiteY24" fmla="*/ 1196171 h 1558121"/>
                      <a:gd name="connsiteX25" fmla="*/ 5670550 w 13666877"/>
                      <a:gd name="connsiteY25" fmla="*/ 1139021 h 1558121"/>
                      <a:gd name="connsiteX26" fmla="*/ 5803900 w 13666877"/>
                      <a:gd name="connsiteY26" fmla="*/ 1119971 h 1558121"/>
                      <a:gd name="connsiteX27" fmla="*/ 5873750 w 13666877"/>
                      <a:gd name="connsiteY27" fmla="*/ 1119971 h 1558121"/>
                      <a:gd name="connsiteX28" fmla="*/ 5937250 w 13666877"/>
                      <a:gd name="connsiteY28" fmla="*/ 1145371 h 1558121"/>
                      <a:gd name="connsiteX29" fmla="*/ 6000750 w 13666877"/>
                      <a:gd name="connsiteY29" fmla="*/ 1259671 h 1558121"/>
                      <a:gd name="connsiteX30" fmla="*/ 6261100 w 13666877"/>
                      <a:gd name="connsiteY30" fmla="*/ 1348571 h 1558121"/>
                      <a:gd name="connsiteX31" fmla="*/ 6527800 w 13666877"/>
                      <a:gd name="connsiteY31" fmla="*/ 1443821 h 1558121"/>
                      <a:gd name="connsiteX32" fmla="*/ 6737350 w 13666877"/>
                      <a:gd name="connsiteY32" fmla="*/ 1367621 h 1558121"/>
                      <a:gd name="connsiteX33" fmla="*/ 6864352 w 13666877"/>
                      <a:gd name="connsiteY33" fmla="*/ 1367622 h 1558121"/>
                      <a:gd name="connsiteX34" fmla="*/ 7073900 w 13666877"/>
                      <a:gd name="connsiteY34" fmla="*/ 1354921 h 1558121"/>
                      <a:gd name="connsiteX35" fmla="*/ 7219950 w 13666877"/>
                      <a:gd name="connsiteY35" fmla="*/ 1354921 h 1558121"/>
                      <a:gd name="connsiteX36" fmla="*/ 7480300 w 13666877"/>
                      <a:gd name="connsiteY36" fmla="*/ 1323171 h 1558121"/>
                      <a:gd name="connsiteX37" fmla="*/ 7740650 w 13666877"/>
                      <a:gd name="connsiteY37" fmla="*/ 1285071 h 1558121"/>
                      <a:gd name="connsiteX38" fmla="*/ 7905750 w 13666877"/>
                      <a:gd name="connsiteY38" fmla="*/ 1348571 h 1558121"/>
                      <a:gd name="connsiteX39" fmla="*/ 7829550 w 13666877"/>
                      <a:gd name="connsiteY39" fmla="*/ 1024721 h 1558121"/>
                      <a:gd name="connsiteX40" fmla="*/ 8153400 w 13666877"/>
                      <a:gd name="connsiteY40" fmla="*/ 904071 h 1558121"/>
                      <a:gd name="connsiteX41" fmla="*/ 8210550 w 13666877"/>
                      <a:gd name="connsiteY41" fmla="*/ 891371 h 1558121"/>
                      <a:gd name="connsiteX42" fmla="*/ 8420100 w 13666877"/>
                      <a:gd name="connsiteY42" fmla="*/ 904071 h 1558121"/>
                      <a:gd name="connsiteX43" fmla="*/ 8585200 w 13666877"/>
                      <a:gd name="connsiteY43" fmla="*/ 916771 h 1558121"/>
                      <a:gd name="connsiteX44" fmla="*/ 8604250 w 13666877"/>
                      <a:gd name="connsiteY44" fmla="*/ 935821 h 1558121"/>
                      <a:gd name="connsiteX45" fmla="*/ 8858250 w 13666877"/>
                      <a:gd name="connsiteY45" fmla="*/ 973921 h 1558121"/>
                      <a:gd name="connsiteX46" fmla="*/ 9912350 w 13666877"/>
                      <a:gd name="connsiteY46" fmla="*/ 1043771 h 1558121"/>
                      <a:gd name="connsiteX47" fmla="*/ 11144250 w 13666877"/>
                      <a:gd name="connsiteY47" fmla="*/ 1126321 h 1558121"/>
                      <a:gd name="connsiteX48" fmla="*/ 13030200 w 13666877"/>
                      <a:gd name="connsiteY48" fmla="*/ 751671 h 1558121"/>
                      <a:gd name="connsiteX49" fmla="*/ 13652500 w 13666877"/>
                      <a:gd name="connsiteY49" fmla="*/ 700871 h 1558121"/>
                      <a:gd name="connsiteX50" fmla="*/ 12319001 w 13666877"/>
                      <a:gd name="connsiteY50" fmla="*/ 2371 h 1558121"/>
                      <a:gd name="connsiteX51" fmla="*/ 11931650 w 13666877"/>
                      <a:gd name="connsiteY51" fmla="*/ 148421 h 1558121"/>
                      <a:gd name="connsiteX52" fmla="*/ 11125200 w 13666877"/>
                      <a:gd name="connsiteY52" fmla="*/ 510371 h 1558121"/>
                      <a:gd name="connsiteX53" fmla="*/ 10775950 w 13666877"/>
                      <a:gd name="connsiteY53" fmla="*/ 561171 h 1558121"/>
                      <a:gd name="connsiteX54" fmla="*/ 10433050 w 13666877"/>
                      <a:gd name="connsiteY54" fmla="*/ 669121 h 1558121"/>
                      <a:gd name="connsiteX55" fmla="*/ 9886950 w 13666877"/>
                      <a:gd name="connsiteY55" fmla="*/ 700871 h 1558121"/>
                      <a:gd name="connsiteX56" fmla="*/ 7499350 w 13666877"/>
                      <a:gd name="connsiteY56" fmla="*/ 624671 h 1558121"/>
                      <a:gd name="connsiteX57" fmla="*/ 4889500 w 13666877"/>
                      <a:gd name="connsiteY57" fmla="*/ 605621 h 1558121"/>
                      <a:gd name="connsiteX58" fmla="*/ 3937000 w 13666877"/>
                      <a:gd name="connsiteY58" fmla="*/ 459571 h 1558121"/>
                      <a:gd name="connsiteX59" fmla="*/ 3175000 w 13666877"/>
                      <a:gd name="connsiteY59" fmla="*/ 548471 h 1558121"/>
                      <a:gd name="connsiteX60" fmla="*/ 1435100 w 13666877"/>
                      <a:gd name="connsiteY60" fmla="*/ 383371 h 1558121"/>
                      <a:gd name="connsiteX61" fmla="*/ 44450 w 13666877"/>
                      <a:gd name="connsiteY61" fmla="*/ 53171 h 1558121"/>
                      <a:gd name="connsiteX62" fmla="*/ 0 w 13666877"/>
                      <a:gd name="connsiteY62" fmla="*/ 15071 h 1558121"/>
                      <a:gd name="connsiteX0" fmla="*/ 0 w 13666877"/>
                      <a:gd name="connsiteY0" fmla="*/ 15071 h 1558121"/>
                      <a:gd name="connsiteX1" fmla="*/ 19050 w 13666877"/>
                      <a:gd name="connsiteY1" fmla="*/ 865971 h 1558121"/>
                      <a:gd name="connsiteX2" fmla="*/ 514350 w 13666877"/>
                      <a:gd name="connsiteY2" fmla="*/ 1050121 h 1558121"/>
                      <a:gd name="connsiteX3" fmla="*/ 1028700 w 13666877"/>
                      <a:gd name="connsiteY3" fmla="*/ 1189821 h 1558121"/>
                      <a:gd name="connsiteX4" fmla="*/ 1758950 w 13666877"/>
                      <a:gd name="connsiteY4" fmla="*/ 1278721 h 1558121"/>
                      <a:gd name="connsiteX5" fmla="*/ 2552700 w 13666877"/>
                      <a:gd name="connsiteY5" fmla="*/ 1304121 h 1558121"/>
                      <a:gd name="connsiteX6" fmla="*/ 2667000 w 13666877"/>
                      <a:gd name="connsiteY6" fmla="*/ 1323171 h 1558121"/>
                      <a:gd name="connsiteX7" fmla="*/ 2787650 w 13666877"/>
                      <a:gd name="connsiteY7" fmla="*/ 1335871 h 1558121"/>
                      <a:gd name="connsiteX8" fmla="*/ 3257550 w 13666877"/>
                      <a:gd name="connsiteY8" fmla="*/ 1386671 h 1558121"/>
                      <a:gd name="connsiteX9" fmla="*/ 3327400 w 13666877"/>
                      <a:gd name="connsiteY9" fmla="*/ 1431121 h 1558121"/>
                      <a:gd name="connsiteX10" fmla="*/ 3568700 w 13666877"/>
                      <a:gd name="connsiteY10" fmla="*/ 1520021 h 1558121"/>
                      <a:gd name="connsiteX11" fmla="*/ 3829050 w 13666877"/>
                      <a:gd name="connsiteY11" fmla="*/ 1558121 h 1558121"/>
                      <a:gd name="connsiteX12" fmla="*/ 3879850 w 13666877"/>
                      <a:gd name="connsiteY12" fmla="*/ 1539071 h 1558121"/>
                      <a:gd name="connsiteX13" fmla="*/ 4171950 w 13666877"/>
                      <a:gd name="connsiteY13" fmla="*/ 1469221 h 1558121"/>
                      <a:gd name="connsiteX14" fmla="*/ 4241800 w 13666877"/>
                      <a:gd name="connsiteY14" fmla="*/ 1450171 h 1558121"/>
                      <a:gd name="connsiteX15" fmla="*/ 4241800 w 13666877"/>
                      <a:gd name="connsiteY15" fmla="*/ 1450171 h 1558121"/>
                      <a:gd name="connsiteX16" fmla="*/ 4451350 w 13666877"/>
                      <a:gd name="connsiteY16" fmla="*/ 1380321 h 1558121"/>
                      <a:gd name="connsiteX17" fmla="*/ 4603750 w 13666877"/>
                      <a:gd name="connsiteY17" fmla="*/ 1342221 h 1558121"/>
                      <a:gd name="connsiteX18" fmla="*/ 4654550 w 13666877"/>
                      <a:gd name="connsiteY18" fmla="*/ 1316821 h 1558121"/>
                      <a:gd name="connsiteX19" fmla="*/ 4718050 w 13666877"/>
                      <a:gd name="connsiteY19" fmla="*/ 1310471 h 1558121"/>
                      <a:gd name="connsiteX20" fmla="*/ 4902200 w 13666877"/>
                      <a:gd name="connsiteY20" fmla="*/ 1297771 h 1558121"/>
                      <a:gd name="connsiteX21" fmla="*/ 5041900 w 13666877"/>
                      <a:gd name="connsiteY21" fmla="*/ 1291421 h 1558121"/>
                      <a:gd name="connsiteX22" fmla="*/ 5137150 w 13666877"/>
                      <a:gd name="connsiteY22" fmla="*/ 1285071 h 1558121"/>
                      <a:gd name="connsiteX23" fmla="*/ 5257800 w 13666877"/>
                      <a:gd name="connsiteY23" fmla="*/ 1278721 h 1558121"/>
                      <a:gd name="connsiteX24" fmla="*/ 5537200 w 13666877"/>
                      <a:gd name="connsiteY24" fmla="*/ 1196171 h 1558121"/>
                      <a:gd name="connsiteX25" fmla="*/ 5670550 w 13666877"/>
                      <a:gd name="connsiteY25" fmla="*/ 1139021 h 1558121"/>
                      <a:gd name="connsiteX26" fmla="*/ 5803900 w 13666877"/>
                      <a:gd name="connsiteY26" fmla="*/ 1119971 h 1558121"/>
                      <a:gd name="connsiteX27" fmla="*/ 5873750 w 13666877"/>
                      <a:gd name="connsiteY27" fmla="*/ 1119971 h 1558121"/>
                      <a:gd name="connsiteX28" fmla="*/ 5937250 w 13666877"/>
                      <a:gd name="connsiteY28" fmla="*/ 1145371 h 1558121"/>
                      <a:gd name="connsiteX29" fmla="*/ 6000750 w 13666877"/>
                      <a:gd name="connsiteY29" fmla="*/ 1259671 h 1558121"/>
                      <a:gd name="connsiteX30" fmla="*/ 6261100 w 13666877"/>
                      <a:gd name="connsiteY30" fmla="*/ 1348571 h 1558121"/>
                      <a:gd name="connsiteX31" fmla="*/ 6527800 w 13666877"/>
                      <a:gd name="connsiteY31" fmla="*/ 1443821 h 1558121"/>
                      <a:gd name="connsiteX32" fmla="*/ 6737350 w 13666877"/>
                      <a:gd name="connsiteY32" fmla="*/ 1367621 h 1558121"/>
                      <a:gd name="connsiteX33" fmla="*/ 6864352 w 13666877"/>
                      <a:gd name="connsiteY33" fmla="*/ 1367622 h 1558121"/>
                      <a:gd name="connsiteX34" fmla="*/ 7073900 w 13666877"/>
                      <a:gd name="connsiteY34" fmla="*/ 1354921 h 1558121"/>
                      <a:gd name="connsiteX35" fmla="*/ 7219950 w 13666877"/>
                      <a:gd name="connsiteY35" fmla="*/ 1354921 h 1558121"/>
                      <a:gd name="connsiteX36" fmla="*/ 7480300 w 13666877"/>
                      <a:gd name="connsiteY36" fmla="*/ 1323171 h 1558121"/>
                      <a:gd name="connsiteX37" fmla="*/ 7740650 w 13666877"/>
                      <a:gd name="connsiteY37" fmla="*/ 1285071 h 1558121"/>
                      <a:gd name="connsiteX38" fmla="*/ 7905750 w 13666877"/>
                      <a:gd name="connsiteY38" fmla="*/ 1348571 h 1558121"/>
                      <a:gd name="connsiteX39" fmla="*/ 8070850 w 13666877"/>
                      <a:gd name="connsiteY39" fmla="*/ 1304121 h 1558121"/>
                      <a:gd name="connsiteX40" fmla="*/ 8153400 w 13666877"/>
                      <a:gd name="connsiteY40" fmla="*/ 904071 h 1558121"/>
                      <a:gd name="connsiteX41" fmla="*/ 8210550 w 13666877"/>
                      <a:gd name="connsiteY41" fmla="*/ 891371 h 1558121"/>
                      <a:gd name="connsiteX42" fmla="*/ 8420100 w 13666877"/>
                      <a:gd name="connsiteY42" fmla="*/ 904071 h 1558121"/>
                      <a:gd name="connsiteX43" fmla="*/ 8585200 w 13666877"/>
                      <a:gd name="connsiteY43" fmla="*/ 916771 h 1558121"/>
                      <a:gd name="connsiteX44" fmla="*/ 8604250 w 13666877"/>
                      <a:gd name="connsiteY44" fmla="*/ 935821 h 1558121"/>
                      <a:gd name="connsiteX45" fmla="*/ 8858250 w 13666877"/>
                      <a:gd name="connsiteY45" fmla="*/ 973921 h 1558121"/>
                      <a:gd name="connsiteX46" fmla="*/ 9912350 w 13666877"/>
                      <a:gd name="connsiteY46" fmla="*/ 1043771 h 1558121"/>
                      <a:gd name="connsiteX47" fmla="*/ 11144250 w 13666877"/>
                      <a:gd name="connsiteY47" fmla="*/ 1126321 h 1558121"/>
                      <a:gd name="connsiteX48" fmla="*/ 13030200 w 13666877"/>
                      <a:gd name="connsiteY48" fmla="*/ 751671 h 1558121"/>
                      <a:gd name="connsiteX49" fmla="*/ 13652500 w 13666877"/>
                      <a:gd name="connsiteY49" fmla="*/ 700871 h 1558121"/>
                      <a:gd name="connsiteX50" fmla="*/ 12319001 w 13666877"/>
                      <a:gd name="connsiteY50" fmla="*/ 2371 h 1558121"/>
                      <a:gd name="connsiteX51" fmla="*/ 11931650 w 13666877"/>
                      <a:gd name="connsiteY51" fmla="*/ 148421 h 1558121"/>
                      <a:gd name="connsiteX52" fmla="*/ 11125200 w 13666877"/>
                      <a:gd name="connsiteY52" fmla="*/ 510371 h 1558121"/>
                      <a:gd name="connsiteX53" fmla="*/ 10775950 w 13666877"/>
                      <a:gd name="connsiteY53" fmla="*/ 561171 h 1558121"/>
                      <a:gd name="connsiteX54" fmla="*/ 10433050 w 13666877"/>
                      <a:gd name="connsiteY54" fmla="*/ 669121 h 1558121"/>
                      <a:gd name="connsiteX55" fmla="*/ 9886950 w 13666877"/>
                      <a:gd name="connsiteY55" fmla="*/ 700871 h 1558121"/>
                      <a:gd name="connsiteX56" fmla="*/ 7499350 w 13666877"/>
                      <a:gd name="connsiteY56" fmla="*/ 624671 h 1558121"/>
                      <a:gd name="connsiteX57" fmla="*/ 4889500 w 13666877"/>
                      <a:gd name="connsiteY57" fmla="*/ 605621 h 1558121"/>
                      <a:gd name="connsiteX58" fmla="*/ 3937000 w 13666877"/>
                      <a:gd name="connsiteY58" fmla="*/ 459571 h 1558121"/>
                      <a:gd name="connsiteX59" fmla="*/ 3175000 w 13666877"/>
                      <a:gd name="connsiteY59" fmla="*/ 548471 h 1558121"/>
                      <a:gd name="connsiteX60" fmla="*/ 1435100 w 13666877"/>
                      <a:gd name="connsiteY60" fmla="*/ 383371 h 1558121"/>
                      <a:gd name="connsiteX61" fmla="*/ 44450 w 13666877"/>
                      <a:gd name="connsiteY61" fmla="*/ 53171 h 1558121"/>
                      <a:gd name="connsiteX62" fmla="*/ 0 w 13666877"/>
                      <a:gd name="connsiteY62" fmla="*/ 15071 h 1558121"/>
                      <a:gd name="connsiteX0" fmla="*/ 0 w 13666877"/>
                      <a:gd name="connsiteY0" fmla="*/ 15071 h 1558121"/>
                      <a:gd name="connsiteX1" fmla="*/ 19050 w 13666877"/>
                      <a:gd name="connsiteY1" fmla="*/ 865971 h 1558121"/>
                      <a:gd name="connsiteX2" fmla="*/ 514350 w 13666877"/>
                      <a:gd name="connsiteY2" fmla="*/ 1050121 h 1558121"/>
                      <a:gd name="connsiteX3" fmla="*/ 1028700 w 13666877"/>
                      <a:gd name="connsiteY3" fmla="*/ 1189821 h 1558121"/>
                      <a:gd name="connsiteX4" fmla="*/ 1758950 w 13666877"/>
                      <a:gd name="connsiteY4" fmla="*/ 1278721 h 1558121"/>
                      <a:gd name="connsiteX5" fmla="*/ 2552700 w 13666877"/>
                      <a:gd name="connsiteY5" fmla="*/ 1304121 h 1558121"/>
                      <a:gd name="connsiteX6" fmla="*/ 2667000 w 13666877"/>
                      <a:gd name="connsiteY6" fmla="*/ 1323171 h 1558121"/>
                      <a:gd name="connsiteX7" fmla="*/ 2787650 w 13666877"/>
                      <a:gd name="connsiteY7" fmla="*/ 1335871 h 1558121"/>
                      <a:gd name="connsiteX8" fmla="*/ 3257550 w 13666877"/>
                      <a:gd name="connsiteY8" fmla="*/ 1386671 h 1558121"/>
                      <a:gd name="connsiteX9" fmla="*/ 3327400 w 13666877"/>
                      <a:gd name="connsiteY9" fmla="*/ 1431121 h 1558121"/>
                      <a:gd name="connsiteX10" fmla="*/ 3568700 w 13666877"/>
                      <a:gd name="connsiteY10" fmla="*/ 1520021 h 1558121"/>
                      <a:gd name="connsiteX11" fmla="*/ 3829050 w 13666877"/>
                      <a:gd name="connsiteY11" fmla="*/ 1558121 h 1558121"/>
                      <a:gd name="connsiteX12" fmla="*/ 3879850 w 13666877"/>
                      <a:gd name="connsiteY12" fmla="*/ 1539071 h 1558121"/>
                      <a:gd name="connsiteX13" fmla="*/ 4171950 w 13666877"/>
                      <a:gd name="connsiteY13" fmla="*/ 1469221 h 1558121"/>
                      <a:gd name="connsiteX14" fmla="*/ 4241800 w 13666877"/>
                      <a:gd name="connsiteY14" fmla="*/ 1450171 h 1558121"/>
                      <a:gd name="connsiteX15" fmla="*/ 4241800 w 13666877"/>
                      <a:gd name="connsiteY15" fmla="*/ 1450171 h 1558121"/>
                      <a:gd name="connsiteX16" fmla="*/ 4451350 w 13666877"/>
                      <a:gd name="connsiteY16" fmla="*/ 1380321 h 1558121"/>
                      <a:gd name="connsiteX17" fmla="*/ 4603750 w 13666877"/>
                      <a:gd name="connsiteY17" fmla="*/ 1342221 h 1558121"/>
                      <a:gd name="connsiteX18" fmla="*/ 4654550 w 13666877"/>
                      <a:gd name="connsiteY18" fmla="*/ 1316821 h 1558121"/>
                      <a:gd name="connsiteX19" fmla="*/ 4718050 w 13666877"/>
                      <a:gd name="connsiteY19" fmla="*/ 1310471 h 1558121"/>
                      <a:gd name="connsiteX20" fmla="*/ 4902200 w 13666877"/>
                      <a:gd name="connsiteY20" fmla="*/ 1297771 h 1558121"/>
                      <a:gd name="connsiteX21" fmla="*/ 5041900 w 13666877"/>
                      <a:gd name="connsiteY21" fmla="*/ 1291421 h 1558121"/>
                      <a:gd name="connsiteX22" fmla="*/ 5137150 w 13666877"/>
                      <a:gd name="connsiteY22" fmla="*/ 1285071 h 1558121"/>
                      <a:gd name="connsiteX23" fmla="*/ 5257800 w 13666877"/>
                      <a:gd name="connsiteY23" fmla="*/ 1278721 h 1558121"/>
                      <a:gd name="connsiteX24" fmla="*/ 5537200 w 13666877"/>
                      <a:gd name="connsiteY24" fmla="*/ 1196171 h 1558121"/>
                      <a:gd name="connsiteX25" fmla="*/ 5670550 w 13666877"/>
                      <a:gd name="connsiteY25" fmla="*/ 1139021 h 1558121"/>
                      <a:gd name="connsiteX26" fmla="*/ 5803900 w 13666877"/>
                      <a:gd name="connsiteY26" fmla="*/ 1119971 h 1558121"/>
                      <a:gd name="connsiteX27" fmla="*/ 5873750 w 13666877"/>
                      <a:gd name="connsiteY27" fmla="*/ 1119971 h 1558121"/>
                      <a:gd name="connsiteX28" fmla="*/ 5937250 w 13666877"/>
                      <a:gd name="connsiteY28" fmla="*/ 1145371 h 1558121"/>
                      <a:gd name="connsiteX29" fmla="*/ 6000750 w 13666877"/>
                      <a:gd name="connsiteY29" fmla="*/ 1259671 h 1558121"/>
                      <a:gd name="connsiteX30" fmla="*/ 6261100 w 13666877"/>
                      <a:gd name="connsiteY30" fmla="*/ 1348571 h 1558121"/>
                      <a:gd name="connsiteX31" fmla="*/ 6527800 w 13666877"/>
                      <a:gd name="connsiteY31" fmla="*/ 1443821 h 1558121"/>
                      <a:gd name="connsiteX32" fmla="*/ 6737350 w 13666877"/>
                      <a:gd name="connsiteY32" fmla="*/ 1367621 h 1558121"/>
                      <a:gd name="connsiteX33" fmla="*/ 6864352 w 13666877"/>
                      <a:gd name="connsiteY33" fmla="*/ 1367622 h 1558121"/>
                      <a:gd name="connsiteX34" fmla="*/ 7073900 w 13666877"/>
                      <a:gd name="connsiteY34" fmla="*/ 1354921 h 1558121"/>
                      <a:gd name="connsiteX35" fmla="*/ 7219950 w 13666877"/>
                      <a:gd name="connsiteY35" fmla="*/ 1354921 h 1558121"/>
                      <a:gd name="connsiteX36" fmla="*/ 7480300 w 13666877"/>
                      <a:gd name="connsiteY36" fmla="*/ 1323171 h 1558121"/>
                      <a:gd name="connsiteX37" fmla="*/ 7740650 w 13666877"/>
                      <a:gd name="connsiteY37" fmla="*/ 1285071 h 1558121"/>
                      <a:gd name="connsiteX38" fmla="*/ 7905750 w 13666877"/>
                      <a:gd name="connsiteY38" fmla="*/ 1348571 h 1558121"/>
                      <a:gd name="connsiteX39" fmla="*/ 8070850 w 13666877"/>
                      <a:gd name="connsiteY39" fmla="*/ 1304121 h 1558121"/>
                      <a:gd name="connsiteX40" fmla="*/ 8153400 w 13666877"/>
                      <a:gd name="connsiteY40" fmla="*/ 904071 h 1558121"/>
                      <a:gd name="connsiteX41" fmla="*/ 8502650 w 13666877"/>
                      <a:gd name="connsiteY41" fmla="*/ 1272371 h 1558121"/>
                      <a:gd name="connsiteX42" fmla="*/ 8420100 w 13666877"/>
                      <a:gd name="connsiteY42" fmla="*/ 904071 h 1558121"/>
                      <a:gd name="connsiteX43" fmla="*/ 8585200 w 13666877"/>
                      <a:gd name="connsiteY43" fmla="*/ 916771 h 1558121"/>
                      <a:gd name="connsiteX44" fmla="*/ 8604250 w 13666877"/>
                      <a:gd name="connsiteY44" fmla="*/ 935821 h 1558121"/>
                      <a:gd name="connsiteX45" fmla="*/ 8858250 w 13666877"/>
                      <a:gd name="connsiteY45" fmla="*/ 973921 h 1558121"/>
                      <a:gd name="connsiteX46" fmla="*/ 9912350 w 13666877"/>
                      <a:gd name="connsiteY46" fmla="*/ 1043771 h 1558121"/>
                      <a:gd name="connsiteX47" fmla="*/ 11144250 w 13666877"/>
                      <a:gd name="connsiteY47" fmla="*/ 1126321 h 1558121"/>
                      <a:gd name="connsiteX48" fmla="*/ 13030200 w 13666877"/>
                      <a:gd name="connsiteY48" fmla="*/ 751671 h 1558121"/>
                      <a:gd name="connsiteX49" fmla="*/ 13652500 w 13666877"/>
                      <a:gd name="connsiteY49" fmla="*/ 700871 h 1558121"/>
                      <a:gd name="connsiteX50" fmla="*/ 12319001 w 13666877"/>
                      <a:gd name="connsiteY50" fmla="*/ 2371 h 1558121"/>
                      <a:gd name="connsiteX51" fmla="*/ 11931650 w 13666877"/>
                      <a:gd name="connsiteY51" fmla="*/ 148421 h 1558121"/>
                      <a:gd name="connsiteX52" fmla="*/ 11125200 w 13666877"/>
                      <a:gd name="connsiteY52" fmla="*/ 510371 h 1558121"/>
                      <a:gd name="connsiteX53" fmla="*/ 10775950 w 13666877"/>
                      <a:gd name="connsiteY53" fmla="*/ 561171 h 1558121"/>
                      <a:gd name="connsiteX54" fmla="*/ 10433050 w 13666877"/>
                      <a:gd name="connsiteY54" fmla="*/ 669121 h 1558121"/>
                      <a:gd name="connsiteX55" fmla="*/ 9886950 w 13666877"/>
                      <a:gd name="connsiteY55" fmla="*/ 700871 h 1558121"/>
                      <a:gd name="connsiteX56" fmla="*/ 7499350 w 13666877"/>
                      <a:gd name="connsiteY56" fmla="*/ 624671 h 1558121"/>
                      <a:gd name="connsiteX57" fmla="*/ 4889500 w 13666877"/>
                      <a:gd name="connsiteY57" fmla="*/ 605621 h 1558121"/>
                      <a:gd name="connsiteX58" fmla="*/ 3937000 w 13666877"/>
                      <a:gd name="connsiteY58" fmla="*/ 459571 h 1558121"/>
                      <a:gd name="connsiteX59" fmla="*/ 3175000 w 13666877"/>
                      <a:gd name="connsiteY59" fmla="*/ 548471 h 1558121"/>
                      <a:gd name="connsiteX60" fmla="*/ 1435100 w 13666877"/>
                      <a:gd name="connsiteY60" fmla="*/ 383371 h 1558121"/>
                      <a:gd name="connsiteX61" fmla="*/ 44450 w 13666877"/>
                      <a:gd name="connsiteY61" fmla="*/ 53171 h 1558121"/>
                      <a:gd name="connsiteX62" fmla="*/ 0 w 13666877"/>
                      <a:gd name="connsiteY62" fmla="*/ 15071 h 1558121"/>
                      <a:gd name="connsiteX0" fmla="*/ 0 w 13666877"/>
                      <a:gd name="connsiteY0" fmla="*/ 15071 h 1558121"/>
                      <a:gd name="connsiteX1" fmla="*/ 19050 w 13666877"/>
                      <a:gd name="connsiteY1" fmla="*/ 865971 h 1558121"/>
                      <a:gd name="connsiteX2" fmla="*/ 514350 w 13666877"/>
                      <a:gd name="connsiteY2" fmla="*/ 1050121 h 1558121"/>
                      <a:gd name="connsiteX3" fmla="*/ 1028700 w 13666877"/>
                      <a:gd name="connsiteY3" fmla="*/ 1189821 h 1558121"/>
                      <a:gd name="connsiteX4" fmla="*/ 1758950 w 13666877"/>
                      <a:gd name="connsiteY4" fmla="*/ 1278721 h 1558121"/>
                      <a:gd name="connsiteX5" fmla="*/ 2552700 w 13666877"/>
                      <a:gd name="connsiteY5" fmla="*/ 1304121 h 1558121"/>
                      <a:gd name="connsiteX6" fmla="*/ 2667000 w 13666877"/>
                      <a:gd name="connsiteY6" fmla="*/ 1323171 h 1558121"/>
                      <a:gd name="connsiteX7" fmla="*/ 2787650 w 13666877"/>
                      <a:gd name="connsiteY7" fmla="*/ 1335871 h 1558121"/>
                      <a:gd name="connsiteX8" fmla="*/ 3257550 w 13666877"/>
                      <a:gd name="connsiteY8" fmla="*/ 1386671 h 1558121"/>
                      <a:gd name="connsiteX9" fmla="*/ 3327400 w 13666877"/>
                      <a:gd name="connsiteY9" fmla="*/ 1431121 h 1558121"/>
                      <a:gd name="connsiteX10" fmla="*/ 3568700 w 13666877"/>
                      <a:gd name="connsiteY10" fmla="*/ 1520021 h 1558121"/>
                      <a:gd name="connsiteX11" fmla="*/ 3829050 w 13666877"/>
                      <a:gd name="connsiteY11" fmla="*/ 1558121 h 1558121"/>
                      <a:gd name="connsiteX12" fmla="*/ 3879850 w 13666877"/>
                      <a:gd name="connsiteY12" fmla="*/ 1539071 h 1558121"/>
                      <a:gd name="connsiteX13" fmla="*/ 4171950 w 13666877"/>
                      <a:gd name="connsiteY13" fmla="*/ 1469221 h 1558121"/>
                      <a:gd name="connsiteX14" fmla="*/ 4241800 w 13666877"/>
                      <a:gd name="connsiteY14" fmla="*/ 1450171 h 1558121"/>
                      <a:gd name="connsiteX15" fmla="*/ 4241800 w 13666877"/>
                      <a:gd name="connsiteY15" fmla="*/ 1450171 h 1558121"/>
                      <a:gd name="connsiteX16" fmla="*/ 4451350 w 13666877"/>
                      <a:gd name="connsiteY16" fmla="*/ 1380321 h 1558121"/>
                      <a:gd name="connsiteX17" fmla="*/ 4603750 w 13666877"/>
                      <a:gd name="connsiteY17" fmla="*/ 1342221 h 1558121"/>
                      <a:gd name="connsiteX18" fmla="*/ 4654550 w 13666877"/>
                      <a:gd name="connsiteY18" fmla="*/ 1316821 h 1558121"/>
                      <a:gd name="connsiteX19" fmla="*/ 4718050 w 13666877"/>
                      <a:gd name="connsiteY19" fmla="*/ 1310471 h 1558121"/>
                      <a:gd name="connsiteX20" fmla="*/ 4902200 w 13666877"/>
                      <a:gd name="connsiteY20" fmla="*/ 1297771 h 1558121"/>
                      <a:gd name="connsiteX21" fmla="*/ 5041900 w 13666877"/>
                      <a:gd name="connsiteY21" fmla="*/ 1291421 h 1558121"/>
                      <a:gd name="connsiteX22" fmla="*/ 5137150 w 13666877"/>
                      <a:gd name="connsiteY22" fmla="*/ 1285071 h 1558121"/>
                      <a:gd name="connsiteX23" fmla="*/ 5257800 w 13666877"/>
                      <a:gd name="connsiteY23" fmla="*/ 1278721 h 1558121"/>
                      <a:gd name="connsiteX24" fmla="*/ 5537200 w 13666877"/>
                      <a:gd name="connsiteY24" fmla="*/ 1196171 h 1558121"/>
                      <a:gd name="connsiteX25" fmla="*/ 5670550 w 13666877"/>
                      <a:gd name="connsiteY25" fmla="*/ 1139021 h 1558121"/>
                      <a:gd name="connsiteX26" fmla="*/ 5803900 w 13666877"/>
                      <a:gd name="connsiteY26" fmla="*/ 1119971 h 1558121"/>
                      <a:gd name="connsiteX27" fmla="*/ 5873750 w 13666877"/>
                      <a:gd name="connsiteY27" fmla="*/ 1119971 h 1558121"/>
                      <a:gd name="connsiteX28" fmla="*/ 5937250 w 13666877"/>
                      <a:gd name="connsiteY28" fmla="*/ 1145371 h 1558121"/>
                      <a:gd name="connsiteX29" fmla="*/ 6000750 w 13666877"/>
                      <a:gd name="connsiteY29" fmla="*/ 1259671 h 1558121"/>
                      <a:gd name="connsiteX30" fmla="*/ 6261100 w 13666877"/>
                      <a:gd name="connsiteY30" fmla="*/ 1348571 h 1558121"/>
                      <a:gd name="connsiteX31" fmla="*/ 6527800 w 13666877"/>
                      <a:gd name="connsiteY31" fmla="*/ 1443821 h 1558121"/>
                      <a:gd name="connsiteX32" fmla="*/ 6737350 w 13666877"/>
                      <a:gd name="connsiteY32" fmla="*/ 1367621 h 1558121"/>
                      <a:gd name="connsiteX33" fmla="*/ 6864352 w 13666877"/>
                      <a:gd name="connsiteY33" fmla="*/ 1367622 h 1558121"/>
                      <a:gd name="connsiteX34" fmla="*/ 7073900 w 13666877"/>
                      <a:gd name="connsiteY34" fmla="*/ 1354921 h 1558121"/>
                      <a:gd name="connsiteX35" fmla="*/ 7219950 w 13666877"/>
                      <a:gd name="connsiteY35" fmla="*/ 1354921 h 1558121"/>
                      <a:gd name="connsiteX36" fmla="*/ 7480300 w 13666877"/>
                      <a:gd name="connsiteY36" fmla="*/ 1323171 h 1558121"/>
                      <a:gd name="connsiteX37" fmla="*/ 7740650 w 13666877"/>
                      <a:gd name="connsiteY37" fmla="*/ 1285071 h 1558121"/>
                      <a:gd name="connsiteX38" fmla="*/ 7905750 w 13666877"/>
                      <a:gd name="connsiteY38" fmla="*/ 1348571 h 1558121"/>
                      <a:gd name="connsiteX39" fmla="*/ 8070850 w 13666877"/>
                      <a:gd name="connsiteY39" fmla="*/ 1304121 h 1558121"/>
                      <a:gd name="connsiteX40" fmla="*/ 8216900 w 13666877"/>
                      <a:gd name="connsiteY40" fmla="*/ 1278721 h 1558121"/>
                      <a:gd name="connsiteX41" fmla="*/ 8502650 w 13666877"/>
                      <a:gd name="connsiteY41" fmla="*/ 1272371 h 1558121"/>
                      <a:gd name="connsiteX42" fmla="*/ 8420100 w 13666877"/>
                      <a:gd name="connsiteY42" fmla="*/ 904071 h 1558121"/>
                      <a:gd name="connsiteX43" fmla="*/ 8585200 w 13666877"/>
                      <a:gd name="connsiteY43" fmla="*/ 916771 h 1558121"/>
                      <a:gd name="connsiteX44" fmla="*/ 8604250 w 13666877"/>
                      <a:gd name="connsiteY44" fmla="*/ 935821 h 1558121"/>
                      <a:gd name="connsiteX45" fmla="*/ 8858250 w 13666877"/>
                      <a:gd name="connsiteY45" fmla="*/ 973921 h 1558121"/>
                      <a:gd name="connsiteX46" fmla="*/ 9912350 w 13666877"/>
                      <a:gd name="connsiteY46" fmla="*/ 1043771 h 1558121"/>
                      <a:gd name="connsiteX47" fmla="*/ 11144250 w 13666877"/>
                      <a:gd name="connsiteY47" fmla="*/ 1126321 h 1558121"/>
                      <a:gd name="connsiteX48" fmla="*/ 13030200 w 13666877"/>
                      <a:gd name="connsiteY48" fmla="*/ 751671 h 1558121"/>
                      <a:gd name="connsiteX49" fmla="*/ 13652500 w 13666877"/>
                      <a:gd name="connsiteY49" fmla="*/ 700871 h 1558121"/>
                      <a:gd name="connsiteX50" fmla="*/ 12319001 w 13666877"/>
                      <a:gd name="connsiteY50" fmla="*/ 2371 h 1558121"/>
                      <a:gd name="connsiteX51" fmla="*/ 11931650 w 13666877"/>
                      <a:gd name="connsiteY51" fmla="*/ 148421 h 1558121"/>
                      <a:gd name="connsiteX52" fmla="*/ 11125200 w 13666877"/>
                      <a:gd name="connsiteY52" fmla="*/ 510371 h 1558121"/>
                      <a:gd name="connsiteX53" fmla="*/ 10775950 w 13666877"/>
                      <a:gd name="connsiteY53" fmla="*/ 561171 h 1558121"/>
                      <a:gd name="connsiteX54" fmla="*/ 10433050 w 13666877"/>
                      <a:gd name="connsiteY54" fmla="*/ 669121 h 1558121"/>
                      <a:gd name="connsiteX55" fmla="*/ 9886950 w 13666877"/>
                      <a:gd name="connsiteY55" fmla="*/ 700871 h 1558121"/>
                      <a:gd name="connsiteX56" fmla="*/ 7499350 w 13666877"/>
                      <a:gd name="connsiteY56" fmla="*/ 624671 h 1558121"/>
                      <a:gd name="connsiteX57" fmla="*/ 4889500 w 13666877"/>
                      <a:gd name="connsiteY57" fmla="*/ 605621 h 1558121"/>
                      <a:gd name="connsiteX58" fmla="*/ 3937000 w 13666877"/>
                      <a:gd name="connsiteY58" fmla="*/ 459571 h 1558121"/>
                      <a:gd name="connsiteX59" fmla="*/ 3175000 w 13666877"/>
                      <a:gd name="connsiteY59" fmla="*/ 548471 h 1558121"/>
                      <a:gd name="connsiteX60" fmla="*/ 1435100 w 13666877"/>
                      <a:gd name="connsiteY60" fmla="*/ 383371 h 1558121"/>
                      <a:gd name="connsiteX61" fmla="*/ 44450 w 13666877"/>
                      <a:gd name="connsiteY61" fmla="*/ 53171 h 1558121"/>
                      <a:gd name="connsiteX62" fmla="*/ 0 w 13666877"/>
                      <a:gd name="connsiteY62" fmla="*/ 15071 h 1558121"/>
                      <a:gd name="connsiteX0" fmla="*/ 0 w 13666877"/>
                      <a:gd name="connsiteY0" fmla="*/ 15071 h 1558121"/>
                      <a:gd name="connsiteX1" fmla="*/ 19050 w 13666877"/>
                      <a:gd name="connsiteY1" fmla="*/ 865971 h 1558121"/>
                      <a:gd name="connsiteX2" fmla="*/ 514350 w 13666877"/>
                      <a:gd name="connsiteY2" fmla="*/ 1050121 h 1558121"/>
                      <a:gd name="connsiteX3" fmla="*/ 1028700 w 13666877"/>
                      <a:gd name="connsiteY3" fmla="*/ 1189821 h 1558121"/>
                      <a:gd name="connsiteX4" fmla="*/ 1758950 w 13666877"/>
                      <a:gd name="connsiteY4" fmla="*/ 1278721 h 1558121"/>
                      <a:gd name="connsiteX5" fmla="*/ 2552700 w 13666877"/>
                      <a:gd name="connsiteY5" fmla="*/ 1304121 h 1558121"/>
                      <a:gd name="connsiteX6" fmla="*/ 2667000 w 13666877"/>
                      <a:gd name="connsiteY6" fmla="*/ 1323171 h 1558121"/>
                      <a:gd name="connsiteX7" fmla="*/ 2787650 w 13666877"/>
                      <a:gd name="connsiteY7" fmla="*/ 1335871 h 1558121"/>
                      <a:gd name="connsiteX8" fmla="*/ 3257550 w 13666877"/>
                      <a:gd name="connsiteY8" fmla="*/ 1386671 h 1558121"/>
                      <a:gd name="connsiteX9" fmla="*/ 3327400 w 13666877"/>
                      <a:gd name="connsiteY9" fmla="*/ 1431121 h 1558121"/>
                      <a:gd name="connsiteX10" fmla="*/ 3568700 w 13666877"/>
                      <a:gd name="connsiteY10" fmla="*/ 1520021 h 1558121"/>
                      <a:gd name="connsiteX11" fmla="*/ 3829050 w 13666877"/>
                      <a:gd name="connsiteY11" fmla="*/ 1558121 h 1558121"/>
                      <a:gd name="connsiteX12" fmla="*/ 3879850 w 13666877"/>
                      <a:gd name="connsiteY12" fmla="*/ 1539071 h 1558121"/>
                      <a:gd name="connsiteX13" fmla="*/ 4171950 w 13666877"/>
                      <a:gd name="connsiteY13" fmla="*/ 1469221 h 1558121"/>
                      <a:gd name="connsiteX14" fmla="*/ 4241800 w 13666877"/>
                      <a:gd name="connsiteY14" fmla="*/ 1450171 h 1558121"/>
                      <a:gd name="connsiteX15" fmla="*/ 4241800 w 13666877"/>
                      <a:gd name="connsiteY15" fmla="*/ 1450171 h 1558121"/>
                      <a:gd name="connsiteX16" fmla="*/ 4451350 w 13666877"/>
                      <a:gd name="connsiteY16" fmla="*/ 1380321 h 1558121"/>
                      <a:gd name="connsiteX17" fmla="*/ 4603750 w 13666877"/>
                      <a:gd name="connsiteY17" fmla="*/ 1342221 h 1558121"/>
                      <a:gd name="connsiteX18" fmla="*/ 4654550 w 13666877"/>
                      <a:gd name="connsiteY18" fmla="*/ 1316821 h 1558121"/>
                      <a:gd name="connsiteX19" fmla="*/ 4718050 w 13666877"/>
                      <a:gd name="connsiteY19" fmla="*/ 1310471 h 1558121"/>
                      <a:gd name="connsiteX20" fmla="*/ 4902200 w 13666877"/>
                      <a:gd name="connsiteY20" fmla="*/ 1297771 h 1558121"/>
                      <a:gd name="connsiteX21" fmla="*/ 5041900 w 13666877"/>
                      <a:gd name="connsiteY21" fmla="*/ 1291421 h 1558121"/>
                      <a:gd name="connsiteX22" fmla="*/ 5137150 w 13666877"/>
                      <a:gd name="connsiteY22" fmla="*/ 1285071 h 1558121"/>
                      <a:gd name="connsiteX23" fmla="*/ 5257800 w 13666877"/>
                      <a:gd name="connsiteY23" fmla="*/ 1278721 h 1558121"/>
                      <a:gd name="connsiteX24" fmla="*/ 5537200 w 13666877"/>
                      <a:gd name="connsiteY24" fmla="*/ 1196171 h 1558121"/>
                      <a:gd name="connsiteX25" fmla="*/ 5670550 w 13666877"/>
                      <a:gd name="connsiteY25" fmla="*/ 1139021 h 1558121"/>
                      <a:gd name="connsiteX26" fmla="*/ 5803900 w 13666877"/>
                      <a:gd name="connsiteY26" fmla="*/ 1119971 h 1558121"/>
                      <a:gd name="connsiteX27" fmla="*/ 5873750 w 13666877"/>
                      <a:gd name="connsiteY27" fmla="*/ 1119971 h 1558121"/>
                      <a:gd name="connsiteX28" fmla="*/ 5937250 w 13666877"/>
                      <a:gd name="connsiteY28" fmla="*/ 1145371 h 1558121"/>
                      <a:gd name="connsiteX29" fmla="*/ 6000750 w 13666877"/>
                      <a:gd name="connsiteY29" fmla="*/ 1259671 h 1558121"/>
                      <a:gd name="connsiteX30" fmla="*/ 6261100 w 13666877"/>
                      <a:gd name="connsiteY30" fmla="*/ 1348571 h 1558121"/>
                      <a:gd name="connsiteX31" fmla="*/ 6527800 w 13666877"/>
                      <a:gd name="connsiteY31" fmla="*/ 1443821 h 1558121"/>
                      <a:gd name="connsiteX32" fmla="*/ 6737350 w 13666877"/>
                      <a:gd name="connsiteY32" fmla="*/ 1367621 h 1558121"/>
                      <a:gd name="connsiteX33" fmla="*/ 6864352 w 13666877"/>
                      <a:gd name="connsiteY33" fmla="*/ 1367622 h 1558121"/>
                      <a:gd name="connsiteX34" fmla="*/ 7073900 w 13666877"/>
                      <a:gd name="connsiteY34" fmla="*/ 1354921 h 1558121"/>
                      <a:gd name="connsiteX35" fmla="*/ 7219950 w 13666877"/>
                      <a:gd name="connsiteY35" fmla="*/ 1354921 h 1558121"/>
                      <a:gd name="connsiteX36" fmla="*/ 7480300 w 13666877"/>
                      <a:gd name="connsiteY36" fmla="*/ 1323171 h 1558121"/>
                      <a:gd name="connsiteX37" fmla="*/ 7740650 w 13666877"/>
                      <a:gd name="connsiteY37" fmla="*/ 1285071 h 1558121"/>
                      <a:gd name="connsiteX38" fmla="*/ 7905750 w 13666877"/>
                      <a:gd name="connsiteY38" fmla="*/ 1348571 h 1558121"/>
                      <a:gd name="connsiteX39" fmla="*/ 8070850 w 13666877"/>
                      <a:gd name="connsiteY39" fmla="*/ 1304121 h 1558121"/>
                      <a:gd name="connsiteX40" fmla="*/ 8216900 w 13666877"/>
                      <a:gd name="connsiteY40" fmla="*/ 1278721 h 1558121"/>
                      <a:gd name="connsiteX41" fmla="*/ 8502650 w 13666877"/>
                      <a:gd name="connsiteY41" fmla="*/ 1272371 h 1558121"/>
                      <a:gd name="connsiteX42" fmla="*/ 8832850 w 13666877"/>
                      <a:gd name="connsiteY42" fmla="*/ 1323171 h 1558121"/>
                      <a:gd name="connsiteX43" fmla="*/ 8585200 w 13666877"/>
                      <a:gd name="connsiteY43" fmla="*/ 916771 h 1558121"/>
                      <a:gd name="connsiteX44" fmla="*/ 8604250 w 13666877"/>
                      <a:gd name="connsiteY44" fmla="*/ 935821 h 1558121"/>
                      <a:gd name="connsiteX45" fmla="*/ 8858250 w 13666877"/>
                      <a:gd name="connsiteY45" fmla="*/ 973921 h 1558121"/>
                      <a:gd name="connsiteX46" fmla="*/ 9912350 w 13666877"/>
                      <a:gd name="connsiteY46" fmla="*/ 1043771 h 1558121"/>
                      <a:gd name="connsiteX47" fmla="*/ 11144250 w 13666877"/>
                      <a:gd name="connsiteY47" fmla="*/ 1126321 h 1558121"/>
                      <a:gd name="connsiteX48" fmla="*/ 13030200 w 13666877"/>
                      <a:gd name="connsiteY48" fmla="*/ 751671 h 1558121"/>
                      <a:gd name="connsiteX49" fmla="*/ 13652500 w 13666877"/>
                      <a:gd name="connsiteY49" fmla="*/ 700871 h 1558121"/>
                      <a:gd name="connsiteX50" fmla="*/ 12319001 w 13666877"/>
                      <a:gd name="connsiteY50" fmla="*/ 2371 h 1558121"/>
                      <a:gd name="connsiteX51" fmla="*/ 11931650 w 13666877"/>
                      <a:gd name="connsiteY51" fmla="*/ 148421 h 1558121"/>
                      <a:gd name="connsiteX52" fmla="*/ 11125200 w 13666877"/>
                      <a:gd name="connsiteY52" fmla="*/ 510371 h 1558121"/>
                      <a:gd name="connsiteX53" fmla="*/ 10775950 w 13666877"/>
                      <a:gd name="connsiteY53" fmla="*/ 561171 h 1558121"/>
                      <a:gd name="connsiteX54" fmla="*/ 10433050 w 13666877"/>
                      <a:gd name="connsiteY54" fmla="*/ 669121 h 1558121"/>
                      <a:gd name="connsiteX55" fmla="*/ 9886950 w 13666877"/>
                      <a:gd name="connsiteY55" fmla="*/ 700871 h 1558121"/>
                      <a:gd name="connsiteX56" fmla="*/ 7499350 w 13666877"/>
                      <a:gd name="connsiteY56" fmla="*/ 624671 h 1558121"/>
                      <a:gd name="connsiteX57" fmla="*/ 4889500 w 13666877"/>
                      <a:gd name="connsiteY57" fmla="*/ 605621 h 1558121"/>
                      <a:gd name="connsiteX58" fmla="*/ 3937000 w 13666877"/>
                      <a:gd name="connsiteY58" fmla="*/ 459571 h 1558121"/>
                      <a:gd name="connsiteX59" fmla="*/ 3175000 w 13666877"/>
                      <a:gd name="connsiteY59" fmla="*/ 548471 h 1558121"/>
                      <a:gd name="connsiteX60" fmla="*/ 1435100 w 13666877"/>
                      <a:gd name="connsiteY60" fmla="*/ 383371 h 1558121"/>
                      <a:gd name="connsiteX61" fmla="*/ 44450 w 13666877"/>
                      <a:gd name="connsiteY61" fmla="*/ 53171 h 1558121"/>
                      <a:gd name="connsiteX62" fmla="*/ 0 w 13666877"/>
                      <a:gd name="connsiteY62" fmla="*/ 15071 h 1558121"/>
                      <a:gd name="connsiteX0" fmla="*/ 0 w 13666877"/>
                      <a:gd name="connsiteY0" fmla="*/ 15071 h 1558121"/>
                      <a:gd name="connsiteX1" fmla="*/ 19050 w 13666877"/>
                      <a:gd name="connsiteY1" fmla="*/ 865971 h 1558121"/>
                      <a:gd name="connsiteX2" fmla="*/ 514350 w 13666877"/>
                      <a:gd name="connsiteY2" fmla="*/ 1050121 h 1558121"/>
                      <a:gd name="connsiteX3" fmla="*/ 1028700 w 13666877"/>
                      <a:gd name="connsiteY3" fmla="*/ 1189821 h 1558121"/>
                      <a:gd name="connsiteX4" fmla="*/ 1758950 w 13666877"/>
                      <a:gd name="connsiteY4" fmla="*/ 1278721 h 1558121"/>
                      <a:gd name="connsiteX5" fmla="*/ 2552700 w 13666877"/>
                      <a:gd name="connsiteY5" fmla="*/ 1304121 h 1558121"/>
                      <a:gd name="connsiteX6" fmla="*/ 2667000 w 13666877"/>
                      <a:gd name="connsiteY6" fmla="*/ 1323171 h 1558121"/>
                      <a:gd name="connsiteX7" fmla="*/ 2787650 w 13666877"/>
                      <a:gd name="connsiteY7" fmla="*/ 1335871 h 1558121"/>
                      <a:gd name="connsiteX8" fmla="*/ 3257550 w 13666877"/>
                      <a:gd name="connsiteY8" fmla="*/ 1386671 h 1558121"/>
                      <a:gd name="connsiteX9" fmla="*/ 3327400 w 13666877"/>
                      <a:gd name="connsiteY9" fmla="*/ 1431121 h 1558121"/>
                      <a:gd name="connsiteX10" fmla="*/ 3568700 w 13666877"/>
                      <a:gd name="connsiteY10" fmla="*/ 1520021 h 1558121"/>
                      <a:gd name="connsiteX11" fmla="*/ 3829050 w 13666877"/>
                      <a:gd name="connsiteY11" fmla="*/ 1558121 h 1558121"/>
                      <a:gd name="connsiteX12" fmla="*/ 3879850 w 13666877"/>
                      <a:gd name="connsiteY12" fmla="*/ 1539071 h 1558121"/>
                      <a:gd name="connsiteX13" fmla="*/ 4171950 w 13666877"/>
                      <a:gd name="connsiteY13" fmla="*/ 1469221 h 1558121"/>
                      <a:gd name="connsiteX14" fmla="*/ 4241800 w 13666877"/>
                      <a:gd name="connsiteY14" fmla="*/ 1450171 h 1558121"/>
                      <a:gd name="connsiteX15" fmla="*/ 4241800 w 13666877"/>
                      <a:gd name="connsiteY15" fmla="*/ 1450171 h 1558121"/>
                      <a:gd name="connsiteX16" fmla="*/ 4451350 w 13666877"/>
                      <a:gd name="connsiteY16" fmla="*/ 1380321 h 1558121"/>
                      <a:gd name="connsiteX17" fmla="*/ 4603750 w 13666877"/>
                      <a:gd name="connsiteY17" fmla="*/ 1342221 h 1558121"/>
                      <a:gd name="connsiteX18" fmla="*/ 4654550 w 13666877"/>
                      <a:gd name="connsiteY18" fmla="*/ 1316821 h 1558121"/>
                      <a:gd name="connsiteX19" fmla="*/ 4718050 w 13666877"/>
                      <a:gd name="connsiteY19" fmla="*/ 1310471 h 1558121"/>
                      <a:gd name="connsiteX20" fmla="*/ 4902200 w 13666877"/>
                      <a:gd name="connsiteY20" fmla="*/ 1297771 h 1558121"/>
                      <a:gd name="connsiteX21" fmla="*/ 5041900 w 13666877"/>
                      <a:gd name="connsiteY21" fmla="*/ 1291421 h 1558121"/>
                      <a:gd name="connsiteX22" fmla="*/ 5137150 w 13666877"/>
                      <a:gd name="connsiteY22" fmla="*/ 1285071 h 1558121"/>
                      <a:gd name="connsiteX23" fmla="*/ 5257800 w 13666877"/>
                      <a:gd name="connsiteY23" fmla="*/ 1278721 h 1558121"/>
                      <a:gd name="connsiteX24" fmla="*/ 5537200 w 13666877"/>
                      <a:gd name="connsiteY24" fmla="*/ 1196171 h 1558121"/>
                      <a:gd name="connsiteX25" fmla="*/ 5670550 w 13666877"/>
                      <a:gd name="connsiteY25" fmla="*/ 1139021 h 1558121"/>
                      <a:gd name="connsiteX26" fmla="*/ 5803900 w 13666877"/>
                      <a:gd name="connsiteY26" fmla="*/ 1119971 h 1558121"/>
                      <a:gd name="connsiteX27" fmla="*/ 5873750 w 13666877"/>
                      <a:gd name="connsiteY27" fmla="*/ 1119971 h 1558121"/>
                      <a:gd name="connsiteX28" fmla="*/ 5937250 w 13666877"/>
                      <a:gd name="connsiteY28" fmla="*/ 1145371 h 1558121"/>
                      <a:gd name="connsiteX29" fmla="*/ 6000750 w 13666877"/>
                      <a:gd name="connsiteY29" fmla="*/ 1259671 h 1558121"/>
                      <a:gd name="connsiteX30" fmla="*/ 6261100 w 13666877"/>
                      <a:gd name="connsiteY30" fmla="*/ 1348571 h 1558121"/>
                      <a:gd name="connsiteX31" fmla="*/ 6527800 w 13666877"/>
                      <a:gd name="connsiteY31" fmla="*/ 1443821 h 1558121"/>
                      <a:gd name="connsiteX32" fmla="*/ 6737350 w 13666877"/>
                      <a:gd name="connsiteY32" fmla="*/ 1367621 h 1558121"/>
                      <a:gd name="connsiteX33" fmla="*/ 6864352 w 13666877"/>
                      <a:gd name="connsiteY33" fmla="*/ 1367622 h 1558121"/>
                      <a:gd name="connsiteX34" fmla="*/ 7073900 w 13666877"/>
                      <a:gd name="connsiteY34" fmla="*/ 1354921 h 1558121"/>
                      <a:gd name="connsiteX35" fmla="*/ 7219950 w 13666877"/>
                      <a:gd name="connsiteY35" fmla="*/ 1354921 h 1558121"/>
                      <a:gd name="connsiteX36" fmla="*/ 7480300 w 13666877"/>
                      <a:gd name="connsiteY36" fmla="*/ 1323171 h 1558121"/>
                      <a:gd name="connsiteX37" fmla="*/ 7740650 w 13666877"/>
                      <a:gd name="connsiteY37" fmla="*/ 1285071 h 1558121"/>
                      <a:gd name="connsiteX38" fmla="*/ 7905750 w 13666877"/>
                      <a:gd name="connsiteY38" fmla="*/ 1348571 h 1558121"/>
                      <a:gd name="connsiteX39" fmla="*/ 8070850 w 13666877"/>
                      <a:gd name="connsiteY39" fmla="*/ 1304121 h 1558121"/>
                      <a:gd name="connsiteX40" fmla="*/ 8216900 w 13666877"/>
                      <a:gd name="connsiteY40" fmla="*/ 1278721 h 1558121"/>
                      <a:gd name="connsiteX41" fmla="*/ 8502650 w 13666877"/>
                      <a:gd name="connsiteY41" fmla="*/ 1272371 h 1558121"/>
                      <a:gd name="connsiteX42" fmla="*/ 8832850 w 13666877"/>
                      <a:gd name="connsiteY42" fmla="*/ 1323171 h 1558121"/>
                      <a:gd name="connsiteX43" fmla="*/ 8585200 w 13666877"/>
                      <a:gd name="connsiteY43" fmla="*/ 916771 h 1558121"/>
                      <a:gd name="connsiteX44" fmla="*/ 9721850 w 13666877"/>
                      <a:gd name="connsiteY44" fmla="*/ 1367621 h 1558121"/>
                      <a:gd name="connsiteX45" fmla="*/ 8858250 w 13666877"/>
                      <a:gd name="connsiteY45" fmla="*/ 973921 h 1558121"/>
                      <a:gd name="connsiteX46" fmla="*/ 9912350 w 13666877"/>
                      <a:gd name="connsiteY46" fmla="*/ 1043771 h 1558121"/>
                      <a:gd name="connsiteX47" fmla="*/ 11144250 w 13666877"/>
                      <a:gd name="connsiteY47" fmla="*/ 1126321 h 1558121"/>
                      <a:gd name="connsiteX48" fmla="*/ 13030200 w 13666877"/>
                      <a:gd name="connsiteY48" fmla="*/ 751671 h 1558121"/>
                      <a:gd name="connsiteX49" fmla="*/ 13652500 w 13666877"/>
                      <a:gd name="connsiteY49" fmla="*/ 700871 h 1558121"/>
                      <a:gd name="connsiteX50" fmla="*/ 12319001 w 13666877"/>
                      <a:gd name="connsiteY50" fmla="*/ 2371 h 1558121"/>
                      <a:gd name="connsiteX51" fmla="*/ 11931650 w 13666877"/>
                      <a:gd name="connsiteY51" fmla="*/ 148421 h 1558121"/>
                      <a:gd name="connsiteX52" fmla="*/ 11125200 w 13666877"/>
                      <a:gd name="connsiteY52" fmla="*/ 510371 h 1558121"/>
                      <a:gd name="connsiteX53" fmla="*/ 10775950 w 13666877"/>
                      <a:gd name="connsiteY53" fmla="*/ 561171 h 1558121"/>
                      <a:gd name="connsiteX54" fmla="*/ 10433050 w 13666877"/>
                      <a:gd name="connsiteY54" fmla="*/ 669121 h 1558121"/>
                      <a:gd name="connsiteX55" fmla="*/ 9886950 w 13666877"/>
                      <a:gd name="connsiteY55" fmla="*/ 700871 h 1558121"/>
                      <a:gd name="connsiteX56" fmla="*/ 7499350 w 13666877"/>
                      <a:gd name="connsiteY56" fmla="*/ 624671 h 1558121"/>
                      <a:gd name="connsiteX57" fmla="*/ 4889500 w 13666877"/>
                      <a:gd name="connsiteY57" fmla="*/ 605621 h 1558121"/>
                      <a:gd name="connsiteX58" fmla="*/ 3937000 w 13666877"/>
                      <a:gd name="connsiteY58" fmla="*/ 459571 h 1558121"/>
                      <a:gd name="connsiteX59" fmla="*/ 3175000 w 13666877"/>
                      <a:gd name="connsiteY59" fmla="*/ 548471 h 1558121"/>
                      <a:gd name="connsiteX60" fmla="*/ 1435100 w 13666877"/>
                      <a:gd name="connsiteY60" fmla="*/ 383371 h 1558121"/>
                      <a:gd name="connsiteX61" fmla="*/ 44450 w 13666877"/>
                      <a:gd name="connsiteY61" fmla="*/ 53171 h 1558121"/>
                      <a:gd name="connsiteX62" fmla="*/ 0 w 13666877"/>
                      <a:gd name="connsiteY62" fmla="*/ 15071 h 1558121"/>
                      <a:gd name="connsiteX0" fmla="*/ 0 w 13666877"/>
                      <a:gd name="connsiteY0" fmla="*/ 15071 h 1558121"/>
                      <a:gd name="connsiteX1" fmla="*/ 19050 w 13666877"/>
                      <a:gd name="connsiteY1" fmla="*/ 865971 h 1558121"/>
                      <a:gd name="connsiteX2" fmla="*/ 514350 w 13666877"/>
                      <a:gd name="connsiteY2" fmla="*/ 1050121 h 1558121"/>
                      <a:gd name="connsiteX3" fmla="*/ 1028700 w 13666877"/>
                      <a:gd name="connsiteY3" fmla="*/ 1189821 h 1558121"/>
                      <a:gd name="connsiteX4" fmla="*/ 1758950 w 13666877"/>
                      <a:gd name="connsiteY4" fmla="*/ 1278721 h 1558121"/>
                      <a:gd name="connsiteX5" fmla="*/ 2552700 w 13666877"/>
                      <a:gd name="connsiteY5" fmla="*/ 1304121 h 1558121"/>
                      <a:gd name="connsiteX6" fmla="*/ 2667000 w 13666877"/>
                      <a:gd name="connsiteY6" fmla="*/ 1323171 h 1558121"/>
                      <a:gd name="connsiteX7" fmla="*/ 2787650 w 13666877"/>
                      <a:gd name="connsiteY7" fmla="*/ 1335871 h 1558121"/>
                      <a:gd name="connsiteX8" fmla="*/ 3257550 w 13666877"/>
                      <a:gd name="connsiteY8" fmla="*/ 1386671 h 1558121"/>
                      <a:gd name="connsiteX9" fmla="*/ 3327400 w 13666877"/>
                      <a:gd name="connsiteY9" fmla="*/ 1431121 h 1558121"/>
                      <a:gd name="connsiteX10" fmla="*/ 3568700 w 13666877"/>
                      <a:gd name="connsiteY10" fmla="*/ 1520021 h 1558121"/>
                      <a:gd name="connsiteX11" fmla="*/ 3829050 w 13666877"/>
                      <a:gd name="connsiteY11" fmla="*/ 1558121 h 1558121"/>
                      <a:gd name="connsiteX12" fmla="*/ 3879850 w 13666877"/>
                      <a:gd name="connsiteY12" fmla="*/ 1539071 h 1558121"/>
                      <a:gd name="connsiteX13" fmla="*/ 4171950 w 13666877"/>
                      <a:gd name="connsiteY13" fmla="*/ 1469221 h 1558121"/>
                      <a:gd name="connsiteX14" fmla="*/ 4241800 w 13666877"/>
                      <a:gd name="connsiteY14" fmla="*/ 1450171 h 1558121"/>
                      <a:gd name="connsiteX15" fmla="*/ 4241800 w 13666877"/>
                      <a:gd name="connsiteY15" fmla="*/ 1450171 h 1558121"/>
                      <a:gd name="connsiteX16" fmla="*/ 4451350 w 13666877"/>
                      <a:gd name="connsiteY16" fmla="*/ 1380321 h 1558121"/>
                      <a:gd name="connsiteX17" fmla="*/ 4603750 w 13666877"/>
                      <a:gd name="connsiteY17" fmla="*/ 1342221 h 1558121"/>
                      <a:gd name="connsiteX18" fmla="*/ 4654550 w 13666877"/>
                      <a:gd name="connsiteY18" fmla="*/ 1316821 h 1558121"/>
                      <a:gd name="connsiteX19" fmla="*/ 4718050 w 13666877"/>
                      <a:gd name="connsiteY19" fmla="*/ 1310471 h 1558121"/>
                      <a:gd name="connsiteX20" fmla="*/ 4902200 w 13666877"/>
                      <a:gd name="connsiteY20" fmla="*/ 1297771 h 1558121"/>
                      <a:gd name="connsiteX21" fmla="*/ 5041900 w 13666877"/>
                      <a:gd name="connsiteY21" fmla="*/ 1291421 h 1558121"/>
                      <a:gd name="connsiteX22" fmla="*/ 5137150 w 13666877"/>
                      <a:gd name="connsiteY22" fmla="*/ 1285071 h 1558121"/>
                      <a:gd name="connsiteX23" fmla="*/ 5257800 w 13666877"/>
                      <a:gd name="connsiteY23" fmla="*/ 1278721 h 1558121"/>
                      <a:gd name="connsiteX24" fmla="*/ 5537200 w 13666877"/>
                      <a:gd name="connsiteY24" fmla="*/ 1196171 h 1558121"/>
                      <a:gd name="connsiteX25" fmla="*/ 5670550 w 13666877"/>
                      <a:gd name="connsiteY25" fmla="*/ 1139021 h 1558121"/>
                      <a:gd name="connsiteX26" fmla="*/ 5803900 w 13666877"/>
                      <a:gd name="connsiteY26" fmla="*/ 1119971 h 1558121"/>
                      <a:gd name="connsiteX27" fmla="*/ 5873750 w 13666877"/>
                      <a:gd name="connsiteY27" fmla="*/ 1119971 h 1558121"/>
                      <a:gd name="connsiteX28" fmla="*/ 5937250 w 13666877"/>
                      <a:gd name="connsiteY28" fmla="*/ 1145371 h 1558121"/>
                      <a:gd name="connsiteX29" fmla="*/ 6000750 w 13666877"/>
                      <a:gd name="connsiteY29" fmla="*/ 1259671 h 1558121"/>
                      <a:gd name="connsiteX30" fmla="*/ 6261100 w 13666877"/>
                      <a:gd name="connsiteY30" fmla="*/ 1348571 h 1558121"/>
                      <a:gd name="connsiteX31" fmla="*/ 6527800 w 13666877"/>
                      <a:gd name="connsiteY31" fmla="*/ 1443821 h 1558121"/>
                      <a:gd name="connsiteX32" fmla="*/ 6737350 w 13666877"/>
                      <a:gd name="connsiteY32" fmla="*/ 1367621 h 1558121"/>
                      <a:gd name="connsiteX33" fmla="*/ 6864352 w 13666877"/>
                      <a:gd name="connsiteY33" fmla="*/ 1367622 h 1558121"/>
                      <a:gd name="connsiteX34" fmla="*/ 7073900 w 13666877"/>
                      <a:gd name="connsiteY34" fmla="*/ 1354921 h 1558121"/>
                      <a:gd name="connsiteX35" fmla="*/ 7219950 w 13666877"/>
                      <a:gd name="connsiteY35" fmla="*/ 1354921 h 1558121"/>
                      <a:gd name="connsiteX36" fmla="*/ 7480300 w 13666877"/>
                      <a:gd name="connsiteY36" fmla="*/ 1323171 h 1558121"/>
                      <a:gd name="connsiteX37" fmla="*/ 7740650 w 13666877"/>
                      <a:gd name="connsiteY37" fmla="*/ 1285071 h 1558121"/>
                      <a:gd name="connsiteX38" fmla="*/ 7905750 w 13666877"/>
                      <a:gd name="connsiteY38" fmla="*/ 1348571 h 1558121"/>
                      <a:gd name="connsiteX39" fmla="*/ 8070850 w 13666877"/>
                      <a:gd name="connsiteY39" fmla="*/ 1304121 h 1558121"/>
                      <a:gd name="connsiteX40" fmla="*/ 8216900 w 13666877"/>
                      <a:gd name="connsiteY40" fmla="*/ 1278721 h 1558121"/>
                      <a:gd name="connsiteX41" fmla="*/ 8502650 w 13666877"/>
                      <a:gd name="connsiteY41" fmla="*/ 1272371 h 1558121"/>
                      <a:gd name="connsiteX42" fmla="*/ 8832850 w 13666877"/>
                      <a:gd name="connsiteY42" fmla="*/ 1323171 h 1558121"/>
                      <a:gd name="connsiteX43" fmla="*/ 9067800 w 13666877"/>
                      <a:gd name="connsiteY43" fmla="*/ 1348571 h 1558121"/>
                      <a:gd name="connsiteX44" fmla="*/ 9721850 w 13666877"/>
                      <a:gd name="connsiteY44" fmla="*/ 1367621 h 1558121"/>
                      <a:gd name="connsiteX45" fmla="*/ 8858250 w 13666877"/>
                      <a:gd name="connsiteY45" fmla="*/ 973921 h 1558121"/>
                      <a:gd name="connsiteX46" fmla="*/ 9912350 w 13666877"/>
                      <a:gd name="connsiteY46" fmla="*/ 1043771 h 1558121"/>
                      <a:gd name="connsiteX47" fmla="*/ 11144250 w 13666877"/>
                      <a:gd name="connsiteY47" fmla="*/ 1126321 h 1558121"/>
                      <a:gd name="connsiteX48" fmla="*/ 13030200 w 13666877"/>
                      <a:gd name="connsiteY48" fmla="*/ 751671 h 1558121"/>
                      <a:gd name="connsiteX49" fmla="*/ 13652500 w 13666877"/>
                      <a:gd name="connsiteY49" fmla="*/ 700871 h 1558121"/>
                      <a:gd name="connsiteX50" fmla="*/ 12319001 w 13666877"/>
                      <a:gd name="connsiteY50" fmla="*/ 2371 h 1558121"/>
                      <a:gd name="connsiteX51" fmla="*/ 11931650 w 13666877"/>
                      <a:gd name="connsiteY51" fmla="*/ 148421 h 1558121"/>
                      <a:gd name="connsiteX52" fmla="*/ 11125200 w 13666877"/>
                      <a:gd name="connsiteY52" fmla="*/ 510371 h 1558121"/>
                      <a:gd name="connsiteX53" fmla="*/ 10775950 w 13666877"/>
                      <a:gd name="connsiteY53" fmla="*/ 561171 h 1558121"/>
                      <a:gd name="connsiteX54" fmla="*/ 10433050 w 13666877"/>
                      <a:gd name="connsiteY54" fmla="*/ 669121 h 1558121"/>
                      <a:gd name="connsiteX55" fmla="*/ 9886950 w 13666877"/>
                      <a:gd name="connsiteY55" fmla="*/ 700871 h 1558121"/>
                      <a:gd name="connsiteX56" fmla="*/ 7499350 w 13666877"/>
                      <a:gd name="connsiteY56" fmla="*/ 624671 h 1558121"/>
                      <a:gd name="connsiteX57" fmla="*/ 4889500 w 13666877"/>
                      <a:gd name="connsiteY57" fmla="*/ 605621 h 1558121"/>
                      <a:gd name="connsiteX58" fmla="*/ 3937000 w 13666877"/>
                      <a:gd name="connsiteY58" fmla="*/ 459571 h 1558121"/>
                      <a:gd name="connsiteX59" fmla="*/ 3175000 w 13666877"/>
                      <a:gd name="connsiteY59" fmla="*/ 548471 h 1558121"/>
                      <a:gd name="connsiteX60" fmla="*/ 1435100 w 13666877"/>
                      <a:gd name="connsiteY60" fmla="*/ 383371 h 1558121"/>
                      <a:gd name="connsiteX61" fmla="*/ 44450 w 13666877"/>
                      <a:gd name="connsiteY61" fmla="*/ 53171 h 1558121"/>
                      <a:gd name="connsiteX62" fmla="*/ 0 w 13666877"/>
                      <a:gd name="connsiteY62" fmla="*/ 15071 h 1558121"/>
                      <a:gd name="connsiteX0" fmla="*/ 0 w 13666877"/>
                      <a:gd name="connsiteY0" fmla="*/ 15071 h 1558121"/>
                      <a:gd name="connsiteX1" fmla="*/ 19050 w 13666877"/>
                      <a:gd name="connsiteY1" fmla="*/ 865971 h 1558121"/>
                      <a:gd name="connsiteX2" fmla="*/ 514350 w 13666877"/>
                      <a:gd name="connsiteY2" fmla="*/ 1050121 h 1558121"/>
                      <a:gd name="connsiteX3" fmla="*/ 1028700 w 13666877"/>
                      <a:gd name="connsiteY3" fmla="*/ 1189821 h 1558121"/>
                      <a:gd name="connsiteX4" fmla="*/ 1758950 w 13666877"/>
                      <a:gd name="connsiteY4" fmla="*/ 1278721 h 1558121"/>
                      <a:gd name="connsiteX5" fmla="*/ 2552700 w 13666877"/>
                      <a:gd name="connsiteY5" fmla="*/ 1304121 h 1558121"/>
                      <a:gd name="connsiteX6" fmla="*/ 2667000 w 13666877"/>
                      <a:gd name="connsiteY6" fmla="*/ 1323171 h 1558121"/>
                      <a:gd name="connsiteX7" fmla="*/ 2787650 w 13666877"/>
                      <a:gd name="connsiteY7" fmla="*/ 1335871 h 1558121"/>
                      <a:gd name="connsiteX8" fmla="*/ 3257550 w 13666877"/>
                      <a:gd name="connsiteY8" fmla="*/ 1386671 h 1558121"/>
                      <a:gd name="connsiteX9" fmla="*/ 3327400 w 13666877"/>
                      <a:gd name="connsiteY9" fmla="*/ 1431121 h 1558121"/>
                      <a:gd name="connsiteX10" fmla="*/ 3568700 w 13666877"/>
                      <a:gd name="connsiteY10" fmla="*/ 1520021 h 1558121"/>
                      <a:gd name="connsiteX11" fmla="*/ 3829050 w 13666877"/>
                      <a:gd name="connsiteY11" fmla="*/ 1558121 h 1558121"/>
                      <a:gd name="connsiteX12" fmla="*/ 3879850 w 13666877"/>
                      <a:gd name="connsiteY12" fmla="*/ 1539071 h 1558121"/>
                      <a:gd name="connsiteX13" fmla="*/ 4171950 w 13666877"/>
                      <a:gd name="connsiteY13" fmla="*/ 1469221 h 1558121"/>
                      <a:gd name="connsiteX14" fmla="*/ 4241800 w 13666877"/>
                      <a:gd name="connsiteY14" fmla="*/ 1450171 h 1558121"/>
                      <a:gd name="connsiteX15" fmla="*/ 4241800 w 13666877"/>
                      <a:gd name="connsiteY15" fmla="*/ 1450171 h 1558121"/>
                      <a:gd name="connsiteX16" fmla="*/ 4451350 w 13666877"/>
                      <a:gd name="connsiteY16" fmla="*/ 1380321 h 1558121"/>
                      <a:gd name="connsiteX17" fmla="*/ 4603750 w 13666877"/>
                      <a:gd name="connsiteY17" fmla="*/ 1342221 h 1558121"/>
                      <a:gd name="connsiteX18" fmla="*/ 4654550 w 13666877"/>
                      <a:gd name="connsiteY18" fmla="*/ 1316821 h 1558121"/>
                      <a:gd name="connsiteX19" fmla="*/ 4718050 w 13666877"/>
                      <a:gd name="connsiteY19" fmla="*/ 1310471 h 1558121"/>
                      <a:gd name="connsiteX20" fmla="*/ 4902200 w 13666877"/>
                      <a:gd name="connsiteY20" fmla="*/ 1297771 h 1558121"/>
                      <a:gd name="connsiteX21" fmla="*/ 5041900 w 13666877"/>
                      <a:gd name="connsiteY21" fmla="*/ 1291421 h 1558121"/>
                      <a:gd name="connsiteX22" fmla="*/ 5137150 w 13666877"/>
                      <a:gd name="connsiteY22" fmla="*/ 1285071 h 1558121"/>
                      <a:gd name="connsiteX23" fmla="*/ 5257800 w 13666877"/>
                      <a:gd name="connsiteY23" fmla="*/ 1278721 h 1558121"/>
                      <a:gd name="connsiteX24" fmla="*/ 5537200 w 13666877"/>
                      <a:gd name="connsiteY24" fmla="*/ 1196171 h 1558121"/>
                      <a:gd name="connsiteX25" fmla="*/ 5670550 w 13666877"/>
                      <a:gd name="connsiteY25" fmla="*/ 1139021 h 1558121"/>
                      <a:gd name="connsiteX26" fmla="*/ 5803900 w 13666877"/>
                      <a:gd name="connsiteY26" fmla="*/ 1119971 h 1558121"/>
                      <a:gd name="connsiteX27" fmla="*/ 5873750 w 13666877"/>
                      <a:gd name="connsiteY27" fmla="*/ 1119971 h 1558121"/>
                      <a:gd name="connsiteX28" fmla="*/ 5937250 w 13666877"/>
                      <a:gd name="connsiteY28" fmla="*/ 1145371 h 1558121"/>
                      <a:gd name="connsiteX29" fmla="*/ 6000750 w 13666877"/>
                      <a:gd name="connsiteY29" fmla="*/ 1259671 h 1558121"/>
                      <a:gd name="connsiteX30" fmla="*/ 6261100 w 13666877"/>
                      <a:gd name="connsiteY30" fmla="*/ 1348571 h 1558121"/>
                      <a:gd name="connsiteX31" fmla="*/ 6527800 w 13666877"/>
                      <a:gd name="connsiteY31" fmla="*/ 1443821 h 1558121"/>
                      <a:gd name="connsiteX32" fmla="*/ 6737350 w 13666877"/>
                      <a:gd name="connsiteY32" fmla="*/ 1367621 h 1558121"/>
                      <a:gd name="connsiteX33" fmla="*/ 6864352 w 13666877"/>
                      <a:gd name="connsiteY33" fmla="*/ 1367622 h 1558121"/>
                      <a:gd name="connsiteX34" fmla="*/ 7073900 w 13666877"/>
                      <a:gd name="connsiteY34" fmla="*/ 1354921 h 1558121"/>
                      <a:gd name="connsiteX35" fmla="*/ 7219950 w 13666877"/>
                      <a:gd name="connsiteY35" fmla="*/ 1354921 h 1558121"/>
                      <a:gd name="connsiteX36" fmla="*/ 7480300 w 13666877"/>
                      <a:gd name="connsiteY36" fmla="*/ 1323171 h 1558121"/>
                      <a:gd name="connsiteX37" fmla="*/ 7740650 w 13666877"/>
                      <a:gd name="connsiteY37" fmla="*/ 1285071 h 1558121"/>
                      <a:gd name="connsiteX38" fmla="*/ 7905750 w 13666877"/>
                      <a:gd name="connsiteY38" fmla="*/ 1348571 h 1558121"/>
                      <a:gd name="connsiteX39" fmla="*/ 8070850 w 13666877"/>
                      <a:gd name="connsiteY39" fmla="*/ 1304121 h 1558121"/>
                      <a:gd name="connsiteX40" fmla="*/ 8216900 w 13666877"/>
                      <a:gd name="connsiteY40" fmla="*/ 1278721 h 1558121"/>
                      <a:gd name="connsiteX41" fmla="*/ 8502650 w 13666877"/>
                      <a:gd name="connsiteY41" fmla="*/ 1272371 h 1558121"/>
                      <a:gd name="connsiteX42" fmla="*/ 8832850 w 13666877"/>
                      <a:gd name="connsiteY42" fmla="*/ 1323171 h 1558121"/>
                      <a:gd name="connsiteX43" fmla="*/ 9067800 w 13666877"/>
                      <a:gd name="connsiteY43" fmla="*/ 1348571 h 1558121"/>
                      <a:gd name="connsiteX44" fmla="*/ 9721850 w 13666877"/>
                      <a:gd name="connsiteY44" fmla="*/ 1367621 h 1558121"/>
                      <a:gd name="connsiteX45" fmla="*/ 10064750 w 13666877"/>
                      <a:gd name="connsiteY45" fmla="*/ 1329521 h 1558121"/>
                      <a:gd name="connsiteX46" fmla="*/ 9912350 w 13666877"/>
                      <a:gd name="connsiteY46" fmla="*/ 1043771 h 1558121"/>
                      <a:gd name="connsiteX47" fmla="*/ 11144250 w 13666877"/>
                      <a:gd name="connsiteY47" fmla="*/ 1126321 h 1558121"/>
                      <a:gd name="connsiteX48" fmla="*/ 13030200 w 13666877"/>
                      <a:gd name="connsiteY48" fmla="*/ 751671 h 1558121"/>
                      <a:gd name="connsiteX49" fmla="*/ 13652500 w 13666877"/>
                      <a:gd name="connsiteY49" fmla="*/ 700871 h 1558121"/>
                      <a:gd name="connsiteX50" fmla="*/ 12319001 w 13666877"/>
                      <a:gd name="connsiteY50" fmla="*/ 2371 h 1558121"/>
                      <a:gd name="connsiteX51" fmla="*/ 11931650 w 13666877"/>
                      <a:gd name="connsiteY51" fmla="*/ 148421 h 1558121"/>
                      <a:gd name="connsiteX52" fmla="*/ 11125200 w 13666877"/>
                      <a:gd name="connsiteY52" fmla="*/ 510371 h 1558121"/>
                      <a:gd name="connsiteX53" fmla="*/ 10775950 w 13666877"/>
                      <a:gd name="connsiteY53" fmla="*/ 561171 h 1558121"/>
                      <a:gd name="connsiteX54" fmla="*/ 10433050 w 13666877"/>
                      <a:gd name="connsiteY54" fmla="*/ 669121 h 1558121"/>
                      <a:gd name="connsiteX55" fmla="*/ 9886950 w 13666877"/>
                      <a:gd name="connsiteY55" fmla="*/ 700871 h 1558121"/>
                      <a:gd name="connsiteX56" fmla="*/ 7499350 w 13666877"/>
                      <a:gd name="connsiteY56" fmla="*/ 624671 h 1558121"/>
                      <a:gd name="connsiteX57" fmla="*/ 4889500 w 13666877"/>
                      <a:gd name="connsiteY57" fmla="*/ 605621 h 1558121"/>
                      <a:gd name="connsiteX58" fmla="*/ 3937000 w 13666877"/>
                      <a:gd name="connsiteY58" fmla="*/ 459571 h 1558121"/>
                      <a:gd name="connsiteX59" fmla="*/ 3175000 w 13666877"/>
                      <a:gd name="connsiteY59" fmla="*/ 548471 h 1558121"/>
                      <a:gd name="connsiteX60" fmla="*/ 1435100 w 13666877"/>
                      <a:gd name="connsiteY60" fmla="*/ 383371 h 1558121"/>
                      <a:gd name="connsiteX61" fmla="*/ 44450 w 13666877"/>
                      <a:gd name="connsiteY61" fmla="*/ 53171 h 1558121"/>
                      <a:gd name="connsiteX62" fmla="*/ 0 w 13666877"/>
                      <a:gd name="connsiteY62" fmla="*/ 15071 h 1558121"/>
                      <a:gd name="connsiteX0" fmla="*/ 0 w 13666877"/>
                      <a:gd name="connsiteY0" fmla="*/ 15071 h 1558121"/>
                      <a:gd name="connsiteX1" fmla="*/ 19050 w 13666877"/>
                      <a:gd name="connsiteY1" fmla="*/ 865971 h 1558121"/>
                      <a:gd name="connsiteX2" fmla="*/ 514350 w 13666877"/>
                      <a:gd name="connsiteY2" fmla="*/ 1050121 h 1558121"/>
                      <a:gd name="connsiteX3" fmla="*/ 1028700 w 13666877"/>
                      <a:gd name="connsiteY3" fmla="*/ 1189821 h 1558121"/>
                      <a:gd name="connsiteX4" fmla="*/ 1758950 w 13666877"/>
                      <a:gd name="connsiteY4" fmla="*/ 1278721 h 1558121"/>
                      <a:gd name="connsiteX5" fmla="*/ 2552700 w 13666877"/>
                      <a:gd name="connsiteY5" fmla="*/ 1304121 h 1558121"/>
                      <a:gd name="connsiteX6" fmla="*/ 2667000 w 13666877"/>
                      <a:gd name="connsiteY6" fmla="*/ 1323171 h 1558121"/>
                      <a:gd name="connsiteX7" fmla="*/ 2787650 w 13666877"/>
                      <a:gd name="connsiteY7" fmla="*/ 1335871 h 1558121"/>
                      <a:gd name="connsiteX8" fmla="*/ 3257550 w 13666877"/>
                      <a:gd name="connsiteY8" fmla="*/ 1386671 h 1558121"/>
                      <a:gd name="connsiteX9" fmla="*/ 3327400 w 13666877"/>
                      <a:gd name="connsiteY9" fmla="*/ 1431121 h 1558121"/>
                      <a:gd name="connsiteX10" fmla="*/ 3568700 w 13666877"/>
                      <a:gd name="connsiteY10" fmla="*/ 1520021 h 1558121"/>
                      <a:gd name="connsiteX11" fmla="*/ 3829050 w 13666877"/>
                      <a:gd name="connsiteY11" fmla="*/ 1558121 h 1558121"/>
                      <a:gd name="connsiteX12" fmla="*/ 3879850 w 13666877"/>
                      <a:gd name="connsiteY12" fmla="*/ 1539071 h 1558121"/>
                      <a:gd name="connsiteX13" fmla="*/ 4171950 w 13666877"/>
                      <a:gd name="connsiteY13" fmla="*/ 1469221 h 1558121"/>
                      <a:gd name="connsiteX14" fmla="*/ 4241800 w 13666877"/>
                      <a:gd name="connsiteY14" fmla="*/ 1450171 h 1558121"/>
                      <a:gd name="connsiteX15" fmla="*/ 4241800 w 13666877"/>
                      <a:gd name="connsiteY15" fmla="*/ 1450171 h 1558121"/>
                      <a:gd name="connsiteX16" fmla="*/ 4451350 w 13666877"/>
                      <a:gd name="connsiteY16" fmla="*/ 1380321 h 1558121"/>
                      <a:gd name="connsiteX17" fmla="*/ 4603750 w 13666877"/>
                      <a:gd name="connsiteY17" fmla="*/ 1342221 h 1558121"/>
                      <a:gd name="connsiteX18" fmla="*/ 4654550 w 13666877"/>
                      <a:gd name="connsiteY18" fmla="*/ 1316821 h 1558121"/>
                      <a:gd name="connsiteX19" fmla="*/ 4718050 w 13666877"/>
                      <a:gd name="connsiteY19" fmla="*/ 1310471 h 1558121"/>
                      <a:gd name="connsiteX20" fmla="*/ 4902200 w 13666877"/>
                      <a:gd name="connsiteY20" fmla="*/ 1297771 h 1558121"/>
                      <a:gd name="connsiteX21" fmla="*/ 5041900 w 13666877"/>
                      <a:gd name="connsiteY21" fmla="*/ 1291421 h 1558121"/>
                      <a:gd name="connsiteX22" fmla="*/ 5137150 w 13666877"/>
                      <a:gd name="connsiteY22" fmla="*/ 1285071 h 1558121"/>
                      <a:gd name="connsiteX23" fmla="*/ 5257800 w 13666877"/>
                      <a:gd name="connsiteY23" fmla="*/ 1278721 h 1558121"/>
                      <a:gd name="connsiteX24" fmla="*/ 5537200 w 13666877"/>
                      <a:gd name="connsiteY24" fmla="*/ 1196171 h 1558121"/>
                      <a:gd name="connsiteX25" fmla="*/ 5670550 w 13666877"/>
                      <a:gd name="connsiteY25" fmla="*/ 1139021 h 1558121"/>
                      <a:gd name="connsiteX26" fmla="*/ 5803900 w 13666877"/>
                      <a:gd name="connsiteY26" fmla="*/ 1119971 h 1558121"/>
                      <a:gd name="connsiteX27" fmla="*/ 5873750 w 13666877"/>
                      <a:gd name="connsiteY27" fmla="*/ 1119971 h 1558121"/>
                      <a:gd name="connsiteX28" fmla="*/ 5937250 w 13666877"/>
                      <a:gd name="connsiteY28" fmla="*/ 1145371 h 1558121"/>
                      <a:gd name="connsiteX29" fmla="*/ 6000750 w 13666877"/>
                      <a:gd name="connsiteY29" fmla="*/ 1259671 h 1558121"/>
                      <a:gd name="connsiteX30" fmla="*/ 6261100 w 13666877"/>
                      <a:gd name="connsiteY30" fmla="*/ 1348571 h 1558121"/>
                      <a:gd name="connsiteX31" fmla="*/ 6527800 w 13666877"/>
                      <a:gd name="connsiteY31" fmla="*/ 1443821 h 1558121"/>
                      <a:gd name="connsiteX32" fmla="*/ 6737350 w 13666877"/>
                      <a:gd name="connsiteY32" fmla="*/ 1367621 h 1558121"/>
                      <a:gd name="connsiteX33" fmla="*/ 6864352 w 13666877"/>
                      <a:gd name="connsiteY33" fmla="*/ 1367622 h 1558121"/>
                      <a:gd name="connsiteX34" fmla="*/ 7073900 w 13666877"/>
                      <a:gd name="connsiteY34" fmla="*/ 1354921 h 1558121"/>
                      <a:gd name="connsiteX35" fmla="*/ 7219950 w 13666877"/>
                      <a:gd name="connsiteY35" fmla="*/ 1354921 h 1558121"/>
                      <a:gd name="connsiteX36" fmla="*/ 7480300 w 13666877"/>
                      <a:gd name="connsiteY36" fmla="*/ 1323171 h 1558121"/>
                      <a:gd name="connsiteX37" fmla="*/ 7740650 w 13666877"/>
                      <a:gd name="connsiteY37" fmla="*/ 1285071 h 1558121"/>
                      <a:gd name="connsiteX38" fmla="*/ 7905750 w 13666877"/>
                      <a:gd name="connsiteY38" fmla="*/ 1348571 h 1558121"/>
                      <a:gd name="connsiteX39" fmla="*/ 8070850 w 13666877"/>
                      <a:gd name="connsiteY39" fmla="*/ 1304121 h 1558121"/>
                      <a:gd name="connsiteX40" fmla="*/ 8216900 w 13666877"/>
                      <a:gd name="connsiteY40" fmla="*/ 1278721 h 1558121"/>
                      <a:gd name="connsiteX41" fmla="*/ 8502650 w 13666877"/>
                      <a:gd name="connsiteY41" fmla="*/ 1272371 h 1558121"/>
                      <a:gd name="connsiteX42" fmla="*/ 8832850 w 13666877"/>
                      <a:gd name="connsiteY42" fmla="*/ 1323171 h 1558121"/>
                      <a:gd name="connsiteX43" fmla="*/ 9067800 w 13666877"/>
                      <a:gd name="connsiteY43" fmla="*/ 1348571 h 1558121"/>
                      <a:gd name="connsiteX44" fmla="*/ 9721850 w 13666877"/>
                      <a:gd name="connsiteY44" fmla="*/ 1367621 h 1558121"/>
                      <a:gd name="connsiteX45" fmla="*/ 10064750 w 13666877"/>
                      <a:gd name="connsiteY45" fmla="*/ 1329521 h 1558121"/>
                      <a:gd name="connsiteX46" fmla="*/ 10458450 w 13666877"/>
                      <a:gd name="connsiteY46" fmla="*/ 1234271 h 1558121"/>
                      <a:gd name="connsiteX47" fmla="*/ 11144250 w 13666877"/>
                      <a:gd name="connsiteY47" fmla="*/ 1126321 h 1558121"/>
                      <a:gd name="connsiteX48" fmla="*/ 13030200 w 13666877"/>
                      <a:gd name="connsiteY48" fmla="*/ 751671 h 1558121"/>
                      <a:gd name="connsiteX49" fmla="*/ 13652500 w 13666877"/>
                      <a:gd name="connsiteY49" fmla="*/ 700871 h 1558121"/>
                      <a:gd name="connsiteX50" fmla="*/ 12319001 w 13666877"/>
                      <a:gd name="connsiteY50" fmla="*/ 2371 h 1558121"/>
                      <a:gd name="connsiteX51" fmla="*/ 11931650 w 13666877"/>
                      <a:gd name="connsiteY51" fmla="*/ 148421 h 1558121"/>
                      <a:gd name="connsiteX52" fmla="*/ 11125200 w 13666877"/>
                      <a:gd name="connsiteY52" fmla="*/ 510371 h 1558121"/>
                      <a:gd name="connsiteX53" fmla="*/ 10775950 w 13666877"/>
                      <a:gd name="connsiteY53" fmla="*/ 561171 h 1558121"/>
                      <a:gd name="connsiteX54" fmla="*/ 10433050 w 13666877"/>
                      <a:gd name="connsiteY54" fmla="*/ 669121 h 1558121"/>
                      <a:gd name="connsiteX55" fmla="*/ 9886950 w 13666877"/>
                      <a:gd name="connsiteY55" fmla="*/ 700871 h 1558121"/>
                      <a:gd name="connsiteX56" fmla="*/ 7499350 w 13666877"/>
                      <a:gd name="connsiteY56" fmla="*/ 624671 h 1558121"/>
                      <a:gd name="connsiteX57" fmla="*/ 4889500 w 13666877"/>
                      <a:gd name="connsiteY57" fmla="*/ 605621 h 1558121"/>
                      <a:gd name="connsiteX58" fmla="*/ 3937000 w 13666877"/>
                      <a:gd name="connsiteY58" fmla="*/ 459571 h 1558121"/>
                      <a:gd name="connsiteX59" fmla="*/ 3175000 w 13666877"/>
                      <a:gd name="connsiteY59" fmla="*/ 548471 h 1558121"/>
                      <a:gd name="connsiteX60" fmla="*/ 1435100 w 13666877"/>
                      <a:gd name="connsiteY60" fmla="*/ 383371 h 1558121"/>
                      <a:gd name="connsiteX61" fmla="*/ 44450 w 13666877"/>
                      <a:gd name="connsiteY61" fmla="*/ 53171 h 1558121"/>
                      <a:gd name="connsiteX62" fmla="*/ 0 w 13666877"/>
                      <a:gd name="connsiteY62" fmla="*/ 15071 h 1558121"/>
                      <a:gd name="connsiteX0" fmla="*/ 0 w 13668313"/>
                      <a:gd name="connsiteY0" fmla="*/ 15071 h 1558121"/>
                      <a:gd name="connsiteX1" fmla="*/ 19050 w 13668313"/>
                      <a:gd name="connsiteY1" fmla="*/ 865971 h 1558121"/>
                      <a:gd name="connsiteX2" fmla="*/ 514350 w 13668313"/>
                      <a:gd name="connsiteY2" fmla="*/ 1050121 h 1558121"/>
                      <a:gd name="connsiteX3" fmla="*/ 1028700 w 13668313"/>
                      <a:gd name="connsiteY3" fmla="*/ 1189821 h 1558121"/>
                      <a:gd name="connsiteX4" fmla="*/ 1758950 w 13668313"/>
                      <a:gd name="connsiteY4" fmla="*/ 1278721 h 1558121"/>
                      <a:gd name="connsiteX5" fmla="*/ 2552700 w 13668313"/>
                      <a:gd name="connsiteY5" fmla="*/ 1304121 h 1558121"/>
                      <a:gd name="connsiteX6" fmla="*/ 2667000 w 13668313"/>
                      <a:gd name="connsiteY6" fmla="*/ 1323171 h 1558121"/>
                      <a:gd name="connsiteX7" fmla="*/ 2787650 w 13668313"/>
                      <a:gd name="connsiteY7" fmla="*/ 1335871 h 1558121"/>
                      <a:gd name="connsiteX8" fmla="*/ 3257550 w 13668313"/>
                      <a:gd name="connsiteY8" fmla="*/ 1386671 h 1558121"/>
                      <a:gd name="connsiteX9" fmla="*/ 3327400 w 13668313"/>
                      <a:gd name="connsiteY9" fmla="*/ 1431121 h 1558121"/>
                      <a:gd name="connsiteX10" fmla="*/ 3568700 w 13668313"/>
                      <a:gd name="connsiteY10" fmla="*/ 1520021 h 1558121"/>
                      <a:gd name="connsiteX11" fmla="*/ 3829050 w 13668313"/>
                      <a:gd name="connsiteY11" fmla="*/ 1558121 h 1558121"/>
                      <a:gd name="connsiteX12" fmla="*/ 3879850 w 13668313"/>
                      <a:gd name="connsiteY12" fmla="*/ 1539071 h 1558121"/>
                      <a:gd name="connsiteX13" fmla="*/ 4171950 w 13668313"/>
                      <a:gd name="connsiteY13" fmla="*/ 1469221 h 1558121"/>
                      <a:gd name="connsiteX14" fmla="*/ 4241800 w 13668313"/>
                      <a:gd name="connsiteY14" fmla="*/ 1450171 h 1558121"/>
                      <a:gd name="connsiteX15" fmla="*/ 4241800 w 13668313"/>
                      <a:gd name="connsiteY15" fmla="*/ 1450171 h 1558121"/>
                      <a:gd name="connsiteX16" fmla="*/ 4451350 w 13668313"/>
                      <a:gd name="connsiteY16" fmla="*/ 1380321 h 1558121"/>
                      <a:gd name="connsiteX17" fmla="*/ 4603750 w 13668313"/>
                      <a:gd name="connsiteY17" fmla="*/ 1342221 h 1558121"/>
                      <a:gd name="connsiteX18" fmla="*/ 4654550 w 13668313"/>
                      <a:gd name="connsiteY18" fmla="*/ 1316821 h 1558121"/>
                      <a:gd name="connsiteX19" fmla="*/ 4718050 w 13668313"/>
                      <a:gd name="connsiteY19" fmla="*/ 1310471 h 1558121"/>
                      <a:gd name="connsiteX20" fmla="*/ 4902200 w 13668313"/>
                      <a:gd name="connsiteY20" fmla="*/ 1297771 h 1558121"/>
                      <a:gd name="connsiteX21" fmla="*/ 5041900 w 13668313"/>
                      <a:gd name="connsiteY21" fmla="*/ 1291421 h 1558121"/>
                      <a:gd name="connsiteX22" fmla="*/ 5137150 w 13668313"/>
                      <a:gd name="connsiteY22" fmla="*/ 1285071 h 1558121"/>
                      <a:gd name="connsiteX23" fmla="*/ 5257800 w 13668313"/>
                      <a:gd name="connsiteY23" fmla="*/ 1278721 h 1558121"/>
                      <a:gd name="connsiteX24" fmla="*/ 5537200 w 13668313"/>
                      <a:gd name="connsiteY24" fmla="*/ 1196171 h 1558121"/>
                      <a:gd name="connsiteX25" fmla="*/ 5670550 w 13668313"/>
                      <a:gd name="connsiteY25" fmla="*/ 1139021 h 1558121"/>
                      <a:gd name="connsiteX26" fmla="*/ 5803900 w 13668313"/>
                      <a:gd name="connsiteY26" fmla="*/ 1119971 h 1558121"/>
                      <a:gd name="connsiteX27" fmla="*/ 5873750 w 13668313"/>
                      <a:gd name="connsiteY27" fmla="*/ 1119971 h 1558121"/>
                      <a:gd name="connsiteX28" fmla="*/ 5937250 w 13668313"/>
                      <a:gd name="connsiteY28" fmla="*/ 1145371 h 1558121"/>
                      <a:gd name="connsiteX29" fmla="*/ 6000750 w 13668313"/>
                      <a:gd name="connsiteY29" fmla="*/ 1259671 h 1558121"/>
                      <a:gd name="connsiteX30" fmla="*/ 6261100 w 13668313"/>
                      <a:gd name="connsiteY30" fmla="*/ 1348571 h 1558121"/>
                      <a:gd name="connsiteX31" fmla="*/ 6527800 w 13668313"/>
                      <a:gd name="connsiteY31" fmla="*/ 1443821 h 1558121"/>
                      <a:gd name="connsiteX32" fmla="*/ 6737350 w 13668313"/>
                      <a:gd name="connsiteY32" fmla="*/ 1367621 h 1558121"/>
                      <a:gd name="connsiteX33" fmla="*/ 6864352 w 13668313"/>
                      <a:gd name="connsiteY33" fmla="*/ 1367622 h 1558121"/>
                      <a:gd name="connsiteX34" fmla="*/ 7073900 w 13668313"/>
                      <a:gd name="connsiteY34" fmla="*/ 1354921 h 1558121"/>
                      <a:gd name="connsiteX35" fmla="*/ 7219950 w 13668313"/>
                      <a:gd name="connsiteY35" fmla="*/ 1354921 h 1558121"/>
                      <a:gd name="connsiteX36" fmla="*/ 7480300 w 13668313"/>
                      <a:gd name="connsiteY36" fmla="*/ 1323171 h 1558121"/>
                      <a:gd name="connsiteX37" fmla="*/ 7740650 w 13668313"/>
                      <a:gd name="connsiteY37" fmla="*/ 1285071 h 1558121"/>
                      <a:gd name="connsiteX38" fmla="*/ 7905750 w 13668313"/>
                      <a:gd name="connsiteY38" fmla="*/ 1348571 h 1558121"/>
                      <a:gd name="connsiteX39" fmla="*/ 8070850 w 13668313"/>
                      <a:gd name="connsiteY39" fmla="*/ 1304121 h 1558121"/>
                      <a:gd name="connsiteX40" fmla="*/ 8216900 w 13668313"/>
                      <a:gd name="connsiteY40" fmla="*/ 1278721 h 1558121"/>
                      <a:gd name="connsiteX41" fmla="*/ 8502650 w 13668313"/>
                      <a:gd name="connsiteY41" fmla="*/ 1272371 h 1558121"/>
                      <a:gd name="connsiteX42" fmla="*/ 8832850 w 13668313"/>
                      <a:gd name="connsiteY42" fmla="*/ 1323171 h 1558121"/>
                      <a:gd name="connsiteX43" fmla="*/ 9067800 w 13668313"/>
                      <a:gd name="connsiteY43" fmla="*/ 1348571 h 1558121"/>
                      <a:gd name="connsiteX44" fmla="*/ 9721850 w 13668313"/>
                      <a:gd name="connsiteY44" fmla="*/ 1367621 h 1558121"/>
                      <a:gd name="connsiteX45" fmla="*/ 10064750 w 13668313"/>
                      <a:gd name="connsiteY45" fmla="*/ 1329521 h 1558121"/>
                      <a:gd name="connsiteX46" fmla="*/ 10458450 w 13668313"/>
                      <a:gd name="connsiteY46" fmla="*/ 1234271 h 1558121"/>
                      <a:gd name="connsiteX47" fmla="*/ 11144250 w 13668313"/>
                      <a:gd name="connsiteY47" fmla="*/ 1126321 h 1558121"/>
                      <a:gd name="connsiteX48" fmla="*/ 13055600 w 13668313"/>
                      <a:gd name="connsiteY48" fmla="*/ 815171 h 1558121"/>
                      <a:gd name="connsiteX49" fmla="*/ 13652500 w 13668313"/>
                      <a:gd name="connsiteY49" fmla="*/ 700871 h 1558121"/>
                      <a:gd name="connsiteX50" fmla="*/ 12319001 w 13668313"/>
                      <a:gd name="connsiteY50" fmla="*/ 2371 h 1558121"/>
                      <a:gd name="connsiteX51" fmla="*/ 11931650 w 13668313"/>
                      <a:gd name="connsiteY51" fmla="*/ 148421 h 1558121"/>
                      <a:gd name="connsiteX52" fmla="*/ 11125200 w 13668313"/>
                      <a:gd name="connsiteY52" fmla="*/ 510371 h 1558121"/>
                      <a:gd name="connsiteX53" fmla="*/ 10775950 w 13668313"/>
                      <a:gd name="connsiteY53" fmla="*/ 561171 h 1558121"/>
                      <a:gd name="connsiteX54" fmla="*/ 10433050 w 13668313"/>
                      <a:gd name="connsiteY54" fmla="*/ 669121 h 1558121"/>
                      <a:gd name="connsiteX55" fmla="*/ 9886950 w 13668313"/>
                      <a:gd name="connsiteY55" fmla="*/ 700871 h 1558121"/>
                      <a:gd name="connsiteX56" fmla="*/ 7499350 w 13668313"/>
                      <a:gd name="connsiteY56" fmla="*/ 624671 h 1558121"/>
                      <a:gd name="connsiteX57" fmla="*/ 4889500 w 13668313"/>
                      <a:gd name="connsiteY57" fmla="*/ 605621 h 1558121"/>
                      <a:gd name="connsiteX58" fmla="*/ 3937000 w 13668313"/>
                      <a:gd name="connsiteY58" fmla="*/ 459571 h 1558121"/>
                      <a:gd name="connsiteX59" fmla="*/ 3175000 w 13668313"/>
                      <a:gd name="connsiteY59" fmla="*/ 548471 h 1558121"/>
                      <a:gd name="connsiteX60" fmla="*/ 1435100 w 13668313"/>
                      <a:gd name="connsiteY60" fmla="*/ 383371 h 1558121"/>
                      <a:gd name="connsiteX61" fmla="*/ 44450 w 13668313"/>
                      <a:gd name="connsiteY61" fmla="*/ 53171 h 1558121"/>
                      <a:gd name="connsiteX62" fmla="*/ 0 w 13668313"/>
                      <a:gd name="connsiteY62" fmla="*/ 15071 h 1558121"/>
                      <a:gd name="connsiteX0" fmla="*/ 0 w 13655276"/>
                      <a:gd name="connsiteY0" fmla="*/ 15071 h 1558121"/>
                      <a:gd name="connsiteX1" fmla="*/ 19050 w 13655276"/>
                      <a:gd name="connsiteY1" fmla="*/ 865971 h 1558121"/>
                      <a:gd name="connsiteX2" fmla="*/ 514350 w 13655276"/>
                      <a:gd name="connsiteY2" fmla="*/ 1050121 h 1558121"/>
                      <a:gd name="connsiteX3" fmla="*/ 1028700 w 13655276"/>
                      <a:gd name="connsiteY3" fmla="*/ 1189821 h 1558121"/>
                      <a:gd name="connsiteX4" fmla="*/ 1758950 w 13655276"/>
                      <a:gd name="connsiteY4" fmla="*/ 1278721 h 1558121"/>
                      <a:gd name="connsiteX5" fmla="*/ 2552700 w 13655276"/>
                      <a:gd name="connsiteY5" fmla="*/ 1304121 h 1558121"/>
                      <a:gd name="connsiteX6" fmla="*/ 2667000 w 13655276"/>
                      <a:gd name="connsiteY6" fmla="*/ 1323171 h 1558121"/>
                      <a:gd name="connsiteX7" fmla="*/ 2787650 w 13655276"/>
                      <a:gd name="connsiteY7" fmla="*/ 1335871 h 1558121"/>
                      <a:gd name="connsiteX8" fmla="*/ 3257550 w 13655276"/>
                      <a:gd name="connsiteY8" fmla="*/ 1386671 h 1558121"/>
                      <a:gd name="connsiteX9" fmla="*/ 3327400 w 13655276"/>
                      <a:gd name="connsiteY9" fmla="*/ 1431121 h 1558121"/>
                      <a:gd name="connsiteX10" fmla="*/ 3568700 w 13655276"/>
                      <a:gd name="connsiteY10" fmla="*/ 1520021 h 1558121"/>
                      <a:gd name="connsiteX11" fmla="*/ 3829050 w 13655276"/>
                      <a:gd name="connsiteY11" fmla="*/ 1558121 h 1558121"/>
                      <a:gd name="connsiteX12" fmla="*/ 3879850 w 13655276"/>
                      <a:gd name="connsiteY12" fmla="*/ 1539071 h 1558121"/>
                      <a:gd name="connsiteX13" fmla="*/ 4171950 w 13655276"/>
                      <a:gd name="connsiteY13" fmla="*/ 1469221 h 1558121"/>
                      <a:gd name="connsiteX14" fmla="*/ 4241800 w 13655276"/>
                      <a:gd name="connsiteY14" fmla="*/ 1450171 h 1558121"/>
                      <a:gd name="connsiteX15" fmla="*/ 4241800 w 13655276"/>
                      <a:gd name="connsiteY15" fmla="*/ 1450171 h 1558121"/>
                      <a:gd name="connsiteX16" fmla="*/ 4451350 w 13655276"/>
                      <a:gd name="connsiteY16" fmla="*/ 1380321 h 1558121"/>
                      <a:gd name="connsiteX17" fmla="*/ 4603750 w 13655276"/>
                      <a:gd name="connsiteY17" fmla="*/ 1342221 h 1558121"/>
                      <a:gd name="connsiteX18" fmla="*/ 4654550 w 13655276"/>
                      <a:gd name="connsiteY18" fmla="*/ 1316821 h 1558121"/>
                      <a:gd name="connsiteX19" fmla="*/ 4718050 w 13655276"/>
                      <a:gd name="connsiteY19" fmla="*/ 1310471 h 1558121"/>
                      <a:gd name="connsiteX20" fmla="*/ 4902200 w 13655276"/>
                      <a:gd name="connsiteY20" fmla="*/ 1297771 h 1558121"/>
                      <a:gd name="connsiteX21" fmla="*/ 5041900 w 13655276"/>
                      <a:gd name="connsiteY21" fmla="*/ 1291421 h 1558121"/>
                      <a:gd name="connsiteX22" fmla="*/ 5137150 w 13655276"/>
                      <a:gd name="connsiteY22" fmla="*/ 1285071 h 1558121"/>
                      <a:gd name="connsiteX23" fmla="*/ 5257800 w 13655276"/>
                      <a:gd name="connsiteY23" fmla="*/ 1278721 h 1558121"/>
                      <a:gd name="connsiteX24" fmla="*/ 5537200 w 13655276"/>
                      <a:gd name="connsiteY24" fmla="*/ 1196171 h 1558121"/>
                      <a:gd name="connsiteX25" fmla="*/ 5670550 w 13655276"/>
                      <a:gd name="connsiteY25" fmla="*/ 1139021 h 1558121"/>
                      <a:gd name="connsiteX26" fmla="*/ 5803900 w 13655276"/>
                      <a:gd name="connsiteY26" fmla="*/ 1119971 h 1558121"/>
                      <a:gd name="connsiteX27" fmla="*/ 5873750 w 13655276"/>
                      <a:gd name="connsiteY27" fmla="*/ 1119971 h 1558121"/>
                      <a:gd name="connsiteX28" fmla="*/ 5937250 w 13655276"/>
                      <a:gd name="connsiteY28" fmla="*/ 1145371 h 1558121"/>
                      <a:gd name="connsiteX29" fmla="*/ 6000750 w 13655276"/>
                      <a:gd name="connsiteY29" fmla="*/ 1259671 h 1558121"/>
                      <a:gd name="connsiteX30" fmla="*/ 6261100 w 13655276"/>
                      <a:gd name="connsiteY30" fmla="*/ 1348571 h 1558121"/>
                      <a:gd name="connsiteX31" fmla="*/ 6527800 w 13655276"/>
                      <a:gd name="connsiteY31" fmla="*/ 1443821 h 1558121"/>
                      <a:gd name="connsiteX32" fmla="*/ 6737350 w 13655276"/>
                      <a:gd name="connsiteY32" fmla="*/ 1367621 h 1558121"/>
                      <a:gd name="connsiteX33" fmla="*/ 6864352 w 13655276"/>
                      <a:gd name="connsiteY33" fmla="*/ 1367622 h 1558121"/>
                      <a:gd name="connsiteX34" fmla="*/ 7073900 w 13655276"/>
                      <a:gd name="connsiteY34" fmla="*/ 1354921 h 1558121"/>
                      <a:gd name="connsiteX35" fmla="*/ 7219950 w 13655276"/>
                      <a:gd name="connsiteY35" fmla="*/ 1354921 h 1558121"/>
                      <a:gd name="connsiteX36" fmla="*/ 7480300 w 13655276"/>
                      <a:gd name="connsiteY36" fmla="*/ 1323171 h 1558121"/>
                      <a:gd name="connsiteX37" fmla="*/ 7740650 w 13655276"/>
                      <a:gd name="connsiteY37" fmla="*/ 1285071 h 1558121"/>
                      <a:gd name="connsiteX38" fmla="*/ 7905750 w 13655276"/>
                      <a:gd name="connsiteY38" fmla="*/ 1348571 h 1558121"/>
                      <a:gd name="connsiteX39" fmla="*/ 8070850 w 13655276"/>
                      <a:gd name="connsiteY39" fmla="*/ 1304121 h 1558121"/>
                      <a:gd name="connsiteX40" fmla="*/ 8216900 w 13655276"/>
                      <a:gd name="connsiteY40" fmla="*/ 1278721 h 1558121"/>
                      <a:gd name="connsiteX41" fmla="*/ 8502650 w 13655276"/>
                      <a:gd name="connsiteY41" fmla="*/ 1272371 h 1558121"/>
                      <a:gd name="connsiteX42" fmla="*/ 8832850 w 13655276"/>
                      <a:gd name="connsiteY42" fmla="*/ 1323171 h 1558121"/>
                      <a:gd name="connsiteX43" fmla="*/ 9067800 w 13655276"/>
                      <a:gd name="connsiteY43" fmla="*/ 1348571 h 1558121"/>
                      <a:gd name="connsiteX44" fmla="*/ 9721850 w 13655276"/>
                      <a:gd name="connsiteY44" fmla="*/ 1367621 h 1558121"/>
                      <a:gd name="connsiteX45" fmla="*/ 10064750 w 13655276"/>
                      <a:gd name="connsiteY45" fmla="*/ 1329521 h 1558121"/>
                      <a:gd name="connsiteX46" fmla="*/ 10458450 w 13655276"/>
                      <a:gd name="connsiteY46" fmla="*/ 1234271 h 1558121"/>
                      <a:gd name="connsiteX47" fmla="*/ 11144250 w 13655276"/>
                      <a:gd name="connsiteY47" fmla="*/ 1126321 h 1558121"/>
                      <a:gd name="connsiteX48" fmla="*/ 13055600 w 13655276"/>
                      <a:gd name="connsiteY48" fmla="*/ 815171 h 1558121"/>
                      <a:gd name="connsiteX49" fmla="*/ 13652500 w 13655276"/>
                      <a:gd name="connsiteY49" fmla="*/ 700871 h 1558121"/>
                      <a:gd name="connsiteX50" fmla="*/ 12319001 w 13655276"/>
                      <a:gd name="connsiteY50" fmla="*/ 2371 h 1558121"/>
                      <a:gd name="connsiteX51" fmla="*/ 11931650 w 13655276"/>
                      <a:gd name="connsiteY51" fmla="*/ 148421 h 1558121"/>
                      <a:gd name="connsiteX52" fmla="*/ 11125200 w 13655276"/>
                      <a:gd name="connsiteY52" fmla="*/ 510371 h 1558121"/>
                      <a:gd name="connsiteX53" fmla="*/ 10775950 w 13655276"/>
                      <a:gd name="connsiteY53" fmla="*/ 561171 h 1558121"/>
                      <a:gd name="connsiteX54" fmla="*/ 10433050 w 13655276"/>
                      <a:gd name="connsiteY54" fmla="*/ 669121 h 1558121"/>
                      <a:gd name="connsiteX55" fmla="*/ 9886950 w 13655276"/>
                      <a:gd name="connsiteY55" fmla="*/ 700871 h 1558121"/>
                      <a:gd name="connsiteX56" fmla="*/ 7499350 w 13655276"/>
                      <a:gd name="connsiteY56" fmla="*/ 624671 h 1558121"/>
                      <a:gd name="connsiteX57" fmla="*/ 4889500 w 13655276"/>
                      <a:gd name="connsiteY57" fmla="*/ 605621 h 1558121"/>
                      <a:gd name="connsiteX58" fmla="*/ 3937000 w 13655276"/>
                      <a:gd name="connsiteY58" fmla="*/ 459571 h 1558121"/>
                      <a:gd name="connsiteX59" fmla="*/ 3175000 w 13655276"/>
                      <a:gd name="connsiteY59" fmla="*/ 548471 h 1558121"/>
                      <a:gd name="connsiteX60" fmla="*/ 1435100 w 13655276"/>
                      <a:gd name="connsiteY60" fmla="*/ 383371 h 1558121"/>
                      <a:gd name="connsiteX61" fmla="*/ 44450 w 13655276"/>
                      <a:gd name="connsiteY61" fmla="*/ 53171 h 1558121"/>
                      <a:gd name="connsiteX62" fmla="*/ 0 w 13655276"/>
                      <a:gd name="connsiteY62" fmla="*/ 15071 h 1558121"/>
                      <a:gd name="connsiteX0" fmla="*/ 0 w 13654306"/>
                      <a:gd name="connsiteY0" fmla="*/ 0 h 1543050"/>
                      <a:gd name="connsiteX1" fmla="*/ 19050 w 13654306"/>
                      <a:gd name="connsiteY1" fmla="*/ 850900 h 1543050"/>
                      <a:gd name="connsiteX2" fmla="*/ 514350 w 13654306"/>
                      <a:gd name="connsiteY2" fmla="*/ 1035050 h 1543050"/>
                      <a:gd name="connsiteX3" fmla="*/ 1028700 w 13654306"/>
                      <a:gd name="connsiteY3" fmla="*/ 1174750 h 1543050"/>
                      <a:gd name="connsiteX4" fmla="*/ 1758950 w 13654306"/>
                      <a:gd name="connsiteY4" fmla="*/ 1263650 h 1543050"/>
                      <a:gd name="connsiteX5" fmla="*/ 2552700 w 13654306"/>
                      <a:gd name="connsiteY5" fmla="*/ 1289050 h 1543050"/>
                      <a:gd name="connsiteX6" fmla="*/ 2667000 w 13654306"/>
                      <a:gd name="connsiteY6" fmla="*/ 1308100 h 1543050"/>
                      <a:gd name="connsiteX7" fmla="*/ 2787650 w 13654306"/>
                      <a:gd name="connsiteY7" fmla="*/ 1320800 h 1543050"/>
                      <a:gd name="connsiteX8" fmla="*/ 3257550 w 13654306"/>
                      <a:gd name="connsiteY8" fmla="*/ 1371600 h 1543050"/>
                      <a:gd name="connsiteX9" fmla="*/ 3327400 w 13654306"/>
                      <a:gd name="connsiteY9" fmla="*/ 1416050 h 1543050"/>
                      <a:gd name="connsiteX10" fmla="*/ 3568700 w 13654306"/>
                      <a:gd name="connsiteY10" fmla="*/ 1504950 h 1543050"/>
                      <a:gd name="connsiteX11" fmla="*/ 3829050 w 13654306"/>
                      <a:gd name="connsiteY11" fmla="*/ 1543050 h 1543050"/>
                      <a:gd name="connsiteX12" fmla="*/ 3879850 w 13654306"/>
                      <a:gd name="connsiteY12" fmla="*/ 1524000 h 1543050"/>
                      <a:gd name="connsiteX13" fmla="*/ 4171950 w 13654306"/>
                      <a:gd name="connsiteY13" fmla="*/ 1454150 h 1543050"/>
                      <a:gd name="connsiteX14" fmla="*/ 4241800 w 13654306"/>
                      <a:gd name="connsiteY14" fmla="*/ 1435100 h 1543050"/>
                      <a:gd name="connsiteX15" fmla="*/ 4241800 w 13654306"/>
                      <a:gd name="connsiteY15" fmla="*/ 1435100 h 1543050"/>
                      <a:gd name="connsiteX16" fmla="*/ 4451350 w 13654306"/>
                      <a:gd name="connsiteY16" fmla="*/ 1365250 h 1543050"/>
                      <a:gd name="connsiteX17" fmla="*/ 4603750 w 13654306"/>
                      <a:gd name="connsiteY17" fmla="*/ 1327150 h 1543050"/>
                      <a:gd name="connsiteX18" fmla="*/ 4654550 w 13654306"/>
                      <a:gd name="connsiteY18" fmla="*/ 1301750 h 1543050"/>
                      <a:gd name="connsiteX19" fmla="*/ 4718050 w 13654306"/>
                      <a:gd name="connsiteY19" fmla="*/ 1295400 h 1543050"/>
                      <a:gd name="connsiteX20" fmla="*/ 4902200 w 13654306"/>
                      <a:gd name="connsiteY20" fmla="*/ 1282700 h 1543050"/>
                      <a:gd name="connsiteX21" fmla="*/ 5041900 w 13654306"/>
                      <a:gd name="connsiteY21" fmla="*/ 1276350 h 1543050"/>
                      <a:gd name="connsiteX22" fmla="*/ 5137150 w 13654306"/>
                      <a:gd name="connsiteY22" fmla="*/ 1270000 h 1543050"/>
                      <a:gd name="connsiteX23" fmla="*/ 5257800 w 13654306"/>
                      <a:gd name="connsiteY23" fmla="*/ 1263650 h 1543050"/>
                      <a:gd name="connsiteX24" fmla="*/ 5537200 w 13654306"/>
                      <a:gd name="connsiteY24" fmla="*/ 1181100 h 1543050"/>
                      <a:gd name="connsiteX25" fmla="*/ 5670550 w 13654306"/>
                      <a:gd name="connsiteY25" fmla="*/ 1123950 h 1543050"/>
                      <a:gd name="connsiteX26" fmla="*/ 5803900 w 13654306"/>
                      <a:gd name="connsiteY26" fmla="*/ 1104900 h 1543050"/>
                      <a:gd name="connsiteX27" fmla="*/ 5873750 w 13654306"/>
                      <a:gd name="connsiteY27" fmla="*/ 1104900 h 1543050"/>
                      <a:gd name="connsiteX28" fmla="*/ 5937250 w 13654306"/>
                      <a:gd name="connsiteY28" fmla="*/ 1130300 h 1543050"/>
                      <a:gd name="connsiteX29" fmla="*/ 6000750 w 13654306"/>
                      <a:gd name="connsiteY29" fmla="*/ 1244600 h 1543050"/>
                      <a:gd name="connsiteX30" fmla="*/ 6261100 w 13654306"/>
                      <a:gd name="connsiteY30" fmla="*/ 1333500 h 1543050"/>
                      <a:gd name="connsiteX31" fmla="*/ 6527800 w 13654306"/>
                      <a:gd name="connsiteY31" fmla="*/ 1428750 h 1543050"/>
                      <a:gd name="connsiteX32" fmla="*/ 6737350 w 13654306"/>
                      <a:gd name="connsiteY32" fmla="*/ 1352550 h 1543050"/>
                      <a:gd name="connsiteX33" fmla="*/ 6864352 w 13654306"/>
                      <a:gd name="connsiteY33" fmla="*/ 1352551 h 1543050"/>
                      <a:gd name="connsiteX34" fmla="*/ 7073900 w 13654306"/>
                      <a:gd name="connsiteY34" fmla="*/ 1339850 h 1543050"/>
                      <a:gd name="connsiteX35" fmla="*/ 7219950 w 13654306"/>
                      <a:gd name="connsiteY35" fmla="*/ 1339850 h 1543050"/>
                      <a:gd name="connsiteX36" fmla="*/ 7480300 w 13654306"/>
                      <a:gd name="connsiteY36" fmla="*/ 1308100 h 1543050"/>
                      <a:gd name="connsiteX37" fmla="*/ 7740650 w 13654306"/>
                      <a:gd name="connsiteY37" fmla="*/ 1270000 h 1543050"/>
                      <a:gd name="connsiteX38" fmla="*/ 7905750 w 13654306"/>
                      <a:gd name="connsiteY38" fmla="*/ 1333500 h 1543050"/>
                      <a:gd name="connsiteX39" fmla="*/ 8070850 w 13654306"/>
                      <a:gd name="connsiteY39" fmla="*/ 1289050 h 1543050"/>
                      <a:gd name="connsiteX40" fmla="*/ 8216900 w 13654306"/>
                      <a:gd name="connsiteY40" fmla="*/ 1263650 h 1543050"/>
                      <a:gd name="connsiteX41" fmla="*/ 8502650 w 13654306"/>
                      <a:gd name="connsiteY41" fmla="*/ 1257300 h 1543050"/>
                      <a:gd name="connsiteX42" fmla="*/ 8832850 w 13654306"/>
                      <a:gd name="connsiteY42" fmla="*/ 1308100 h 1543050"/>
                      <a:gd name="connsiteX43" fmla="*/ 9067800 w 13654306"/>
                      <a:gd name="connsiteY43" fmla="*/ 1333500 h 1543050"/>
                      <a:gd name="connsiteX44" fmla="*/ 9721850 w 13654306"/>
                      <a:gd name="connsiteY44" fmla="*/ 1352550 h 1543050"/>
                      <a:gd name="connsiteX45" fmla="*/ 10064750 w 13654306"/>
                      <a:gd name="connsiteY45" fmla="*/ 1314450 h 1543050"/>
                      <a:gd name="connsiteX46" fmla="*/ 10458450 w 13654306"/>
                      <a:gd name="connsiteY46" fmla="*/ 1219200 h 1543050"/>
                      <a:gd name="connsiteX47" fmla="*/ 11144250 w 13654306"/>
                      <a:gd name="connsiteY47" fmla="*/ 1111250 h 1543050"/>
                      <a:gd name="connsiteX48" fmla="*/ 13055600 w 13654306"/>
                      <a:gd name="connsiteY48" fmla="*/ 800100 h 1543050"/>
                      <a:gd name="connsiteX49" fmla="*/ 13652500 w 13654306"/>
                      <a:gd name="connsiteY49" fmla="*/ 685800 h 1543050"/>
                      <a:gd name="connsiteX50" fmla="*/ 12833351 w 13654306"/>
                      <a:gd name="connsiteY50" fmla="*/ 215900 h 1543050"/>
                      <a:gd name="connsiteX51" fmla="*/ 11931650 w 13654306"/>
                      <a:gd name="connsiteY51" fmla="*/ 133350 h 1543050"/>
                      <a:gd name="connsiteX52" fmla="*/ 11125200 w 13654306"/>
                      <a:gd name="connsiteY52" fmla="*/ 495300 h 1543050"/>
                      <a:gd name="connsiteX53" fmla="*/ 10775950 w 13654306"/>
                      <a:gd name="connsiteY53" fmla="*/ 546100 h 1543050"/>
                      <a:gd name="connsiteX54" fmla="*/ 10433050 w 13654306"/>
                      <a:gd name="connsiteY54" fmla="*/ 654050 h 1543050"/>
                      <a:gd name="connsiteX55" fmla="*/ 9886950 w 13654306"/>
                      <a:gd name="connsiteY55" fmla="*/ 685800 h 1543050"/>
                      <a:gd name="connsiteX56" fmla="*/ 7499350 w 13654306"/>
                      <a:gd name="connsiteY56" fmla="*/ 609600 h 1543050"/>
                      <a:gd name="connsiteX57" fmla="*/ 4889500 w 13654306"/>
                      <a:gd name="connsiteY57" fmla="*/ 590550 h 1543050"/>
                      <a:gd name="connsiteX58" fmla="*/ 3937000 w 13654306"/>
                      <a:gd name="connsiteY58" fmla="*/ 444500 h 1543050"/>
                      <a:gd name="connsiteX59" fmla="*/ 3175000 w 13654306"/>
                      <a:gd name="connsiteY59" fmla="*/ 533400 h 1543050"/>
                      <a:gd name="connsiteX60" fmla="*/ 1435100 w 13654306"/>
                      <a:gd name="connsiteY60" fmla="*/ 368300 h 1543050"/>
                      <a:gd name="connsiteX61" fmla="*/ 44450 w 13654306"/>
                      <a:gd name="connsiteY61" fmla="*/ 38100 h 1543050"/>
                      <a:gd name="connsiteX62" fmla="*/ 0 w 13654306"/>
                      <a:gd name="connsiteY62" fmla="*/ 0 h 1543050"/>
                      <a:gd name="connsiteX0" fmla="*/ 0 w 13654306"/>
                      <a:gd name="connsiteY0" fmla="*/ 0 h 1543050"/>
                      <a:gd name="connsiteX1" fmla="*/ 19050 w 13654306"/>
                      <a:gd name="connsiteY1" fmla="*/ 850900 h 1543050"/>
                      <a:gd name="connsiteX2" fmla="*/ 514350 w 13654306"/>
                      <a:gd name="connsiteY2" fmla="*/ 1035050 h 1543050"/>
                      <a:gd name="connsiteX3" fmla="*/ 1028700 w 13654306"/>
                      <a:gd name="connsiteY3" fmla="*/ 1174750 h 1543050"/>
                      <a:gd name="connsiteX4" fmla="*/ 1758950 w 13654306"/>
                      <a:gd name="connsiteY4" fmla="*/ 1263650 h 1543050"/>
                      <a:gd name="connsiteX5" fmla="*/ 2552700 w 13654306"/>
                      <a:gd name="connsiteY5" fmla="*/ 1289050 h 1543050"/>
                      <a:gd name="connsiteX6" fmla="*/ 2667000 w 13654306"/>
                      <a:gd name="connsiteY6" fmla="*/ 1308100 h 1543050"/>
                      <a:gd name="connsiteX7" fmla="*/ 2787650 w 13654306"/>
                      <a:gd name="connsiteY7" fmla="*/ 1320800 h 1543050"/>
                      <a:gd name="connsiteX8" fmla="*/ 3257550 w 13654306"/>
                      <a:gd name="connsiteY8" fmla="*/ 1371600 h 1543050"/>
                      <a:gd name="connsiteX9" fmla="*/ 3327400 w 13654306"/>
                      <a:gd name="connsiteY9" fmla="*/ 1416050 h 1543050"/>
                      <a:gd name="connsiteX10" fmla="*/ 3568700 w 13654306"/>
                      <a:gd name="connsiteY10" fmla="*/ 1504950 h 1543050"/>
                      <a:gd name="connsiteX11" fmla="*/ 3829050 w 13654306"/>
                      <a:gd name="connsiteY11" fmla="*/ 1543050 h 1543050"/>
                      <a:gd name="connsiteX12" fmla="*/ 3879850 w 13654306"/>
                      <a:gd name="connsiteY12" fmla="*/ 1524000 h 1543050"/>
                      <a:gd name="connsiteX13" fmla="*/ 4171950 w 13654306"/>
                      <a:gd name="connsiteY13" fmla="*/ 1454150 h 1543050"/>
                      <a:gd name="connsiteX14" fmla="*/ 4241800 w 13654306"/>
                      <a:gd name="connsiteY14" fmla="*/ 1435100 h 1543050"/>
                      <a:gd name="connsiteX15" fmla="*/ 4241800 w 13654306"/>
                      <a:gd name="connsiteY15" fmla="*/ 1435100 h 1543050"/>
                      <a:gd name="connsiteX16" fmla="*/ 4451350 w 13654306"/>
                      <a:gd name="connsiteY16" fmla="*/ 1365250 h 1543050"/>
                      <a:gd name="connsiteX17" fmla="*/ 4603750 w 13654306"/>
                      <a:gd name="connsiteY17" fmla="*/ 1327150 h 1543050"/>
                      <a:gd name="connsiteX18" fmla="*/ 4654550 w 13654306"/>
                      <a:gd name="connsiteY18" fmla="*/ 1301750 h 1543050"/>
                      <a:gd name="connsiteX19" fmla="*/ 4718050 w 13654306"/>
                      <a:gd name="connsiteY19" fmla="*/ 1295400 h 1543050"/>
                      <a:gd name="connsiteX20" fmla="*/ 4902200 w 13654306"/>
                      <a:gd name="connsiteY20" fmla="*/ 1282700 h 1543050"/>
                      <a:gd name="connsiteX21" fmla="*/ 5041900 w 13654306"/>
                      <a:gd name="connsiteY21" fmla="*/ 1276350 h 1543050"/>
                      <a:gd name="connsiteX22" fmla="*/ 5137150 w 13654306"/>
                      <a:gd name="connsiteY22" fmla="*/ 1270000 h 1543050"/>
                      <a:gd name="connsiteX23" fmla="*/ 5257800 w 13654306"/>
                      <a:gd name="connsiteY23" fmla="*/ 1263650 h 1543050"/>
                      <a:gd name="connsiteX24" fmla="*/ 5537200 w 13654306"/>
                      <a:gd name="connsiteY24" fmla="*/ 1181100 h 1543050"/>
                      <a:gd name="connsiteX25" fmla="*/ 5670550 w 13654306"/>
                      <a:gd name="connsiteY25" fmla="*/ 1123950 h 1543050"/>
                      <a:gd name="connsiteX26" fmla="*/ 5803900 w 13654306"/>
                      <a:gd name="connsiteY26" fmla="*/ 1104900 h 1543050"/>
                      <a:gd name="connsiteX27" fmla="*/ 5873750 w 13654306"/>
                      <a:gd name="connsiteY27" fmla="*/ 1104900 h 1543050"/>
                      <a:gd name="connsiteX28" fmla="*/ 5937250 w 13654306"/>
                      <a:gd name="connsiteY28" fmla="*/ 1130300 h 1543050"/>
                      <a:gd name="connsiteX29" fmla="*/ 6000750 w 13654306"/>
                      <a:gd name="connsiteY29" fmla="*/ 1244600 h 1543050"/>
                      <a:gd name="connsiteX30" fmla="*/ 6261100 w 13654306"/>
                      <a:gd name="connsiteY30" fmla="*/ 1333500 h 1543050"/>
                      <a:gd name="connsiteX31" fmla="*/ 6527800 w 13654306"/>
                      <a:gd name="connsiteY31" fmla="*/ 1428750 h 1543050"/>
                      <a:gd name="connsiteX32" fmla="*/ 6737350 w 13654306"/>
                      <a:gd name="connsiteY32" fmla="*/ 1352550 h 1543050"/>
                      <a:gd name="connsiteX33" fmla="*/ 6864352 w 13654306"/>
                      <a:gd name="connsiteY33" fmla="*/ 1352551 h 1543050"/>
                      <a:gd name="connsiteX34" fmla="*/ 7073900 w 13654306"/>
                      <a:gd name="connsiteY34" fmla="*/ 1339850 h 1543050"/>
                      <a:gd name="connsiteX35" fmla="*/ 7219950 w 13654306"/>
                      <a:gd name="connsiteY35" fmla="*/ 1339850 h 1543050"/>
                      <a:gd name="connsiteX36" fmla="*/ 7480300 w 13654306"/>
                      <a:gd name="connsiteY36" fmla="*/ 1308100 h 1543050"/>
                      <a:gd name="connsiteX37" fmla="*/ 7740650 w 13654306"/>
                      <a:gd name="connsiteY37" fmla="*/ 1270000 h 1543050"/>
                      <a:gd name="connsiteX38" fmla="*/ 7905750 w 13654306"/>
                      <a:gd name="connsiteY38" fmla="*/ 1333500 h 1543050"/>
                      <a:gd name="connsiteX39" fmla="*/ 8070850 w 13654306"/>
                      <a:gd name="connsiteY39" fmla="*/ 1289050 h 1543050"/>
                      <a:gd name="connsiteX40" fmla="*/ 8216900 w 13654306"/>
                      <a:gd name="connsiteY40" fmla="*/ 1263650 h 1543050"/>
                      <a:gd name="connsiteX41" fmla="*/ 8502650 w 13654306"/>
                      <a:gd name="connsiteY41" fmla="*/ 1257300 h 1543050"/>
                      <a:gd name="connsiteX42" fmla="*/ 8832850 w 13654306"/>
                      <a:gd name="connsiteY42" fmla="*/ 1308100 h 1543050"/>
                      <a:gd name="connsiteX43" fmla="*/ 9067800 w 13654306"/>
                      <a:gd name="connsiteY43" fmla="*/ 1333500 h 1543050"/>
                      <a:gd name="connsiteX44" fmla="*/ 9721850 w 13654306"/>
                      <a:gd name="connsiteY44" fmla="*/ 1352550 h 1543050"/>
                      <a:gd name="connsiteX45" fmla="*/ 10064750 w 13654306"/>
                      <a:gd name="connsiteY45" fmla="*/ 1314450 h 1543050"/>
                      <a:gd name="connsiteX46" fmla="*/ 10458450 w 13654306"/>
                      <a:gd name="connsiteY46" fmla="*/ 1219200 h 1543050"/>
                      <a:gd name="connsiteX47" fmla="*/ 11144250 w 13654306"/>
                      <a:gd name="connsiteY47" fmla="*/ 1111250 h 1543050"/>
                      <a:gd name="connsiteX48" fmla="*/ 13055600 w 13654306"/>
                      <a:gd name="connsiteY48" fmla="*/ 800100 h 1543050"/>
                      <a:gd name="connsiteX49" fmla="*/ 13652500 w 13654306"/>
                      <a:gd name="connsiteY49" fmla="*/ 685800 h 1543050"/>
                      <a:gd name="connsiteX50" fmla="*/ 12833351 w 13654306"/>
                      <a:gd name="connsiteY50" fmla="*/ 215900 h 1543050"/>
                      <a:gd name="connsiteX51" fmla="*/ 12230100 w 13654306"/>
                      <a:gd name="connsiteY51" fmla="*/ 412750 h 1543050"/>
                      <a:gd name="connsiteX52" fmla="*/ 11125200 w 13654306"/>
                      <a:gd name="connsiteY52" fmla="*/ 495300 h 1543050"/>
                      <a:gd name="connsiteX53" fmla="*/ 10775950 w 13654306"/>
                      <a:gd name="connsiteY53" fmla="*/ 546100 h 1543050"/>
                      <a:gd name="connsiteX54" fmla="*/ 10433050 w 13654306"/>
                      <a:gd name="connsiteY54" fmla="*/ 654050 h 1543050"/>
                      <a:gd name="connsiteX55" fmla="*/ 9886950 w 13654306"/>
                      <a:gd name="connsiteY55" fmla="*/ 685800 h 1543050"/>
                      <a:gd name="connsiteX56" fmla="*/ 7499350 w 13654306"/>
                      <a:gd name="connsiteY56" fmla="*/ 609600 h 1543050"/>
                      <a:gd name="connsiteX57" fmla="*/ 4889500 w 13654306"/>
                      <a:gd name="connsiteY57" fmla="*/ 590550 h 1543050"/>
                      <a:gd name="connsiteX58" fmla="*/ 3937000 w 13654306"/>
                      <a:gd name="connsiteY58" fmla="*/ 444500 h 1543050"/>
                      <a:gd name="connsiteX59" fmla="*/ 3175000 w 13654306"/>
                      <a:gd name="connsiteY59" fmla="*/ 533400 h 1543050"/>
                      <a:gd name="connsiteX60" fmla="*/ 1435100 w 13654306"/>
                      <a:gd name="connsiteY60" fmla="*/ 368300 h 1543050"/>
                      <a:gd name="connsiteX61" fmla="*/ 44450 w 13654306"/>
                      <a:gd name="connsiteY61" fmla="*/ 38100 h 1543050"/>
                      <a:gd name="connsiteX62" fmla="*/ 0 w 13654306"/>
                      <a:gd name="connsiteY62" fmla="*/ 0 h 1543050"/>
                      <a:gd name="connsiteX0" fmla="*/ 0 w 13661595"/>
                      <a:gd name="connsiteY0" fmla="*/ 0 h 1543050"/>
                      <a:gd name="connsiteX1" fmla="*/ 19050 w 13661595"/>
                      <a:gd name="connsiteY1" fmla="*/ 850900 h 1543050"/>
                      <a:gd name="connsiteX2" fmla="*/ 514350 w 13661595"/>
                      <a:gd name="connsiteY2" fmla="*/ 1035050 h 1543050"/>
                      <a:gd name="connsiteX3" fmla="*/ 1028700 w 13661595"/>
                      <a:gd name="connsiteY3" fmla="*/ 1174750 h 1543050"/>
                      <a:gd name="connsiteX4" fmla="*/ 1758950 w 13661595"/>
                      <a:gd name="connsiteY4" fmla="*/ 1263650 h 1543050"/>
                      <a:gd name="connsiteX5" fmla="*/ 2552700 w 13661595"/>
                      <a:gd name="connsiteY5" fmla="*/ 1289050 h 1543050"/>
                      <a:gd name="connsiteX6" fmla="*/ 2667000 w 13661595"/>
                      <a:gd name="connsiteY6" fmla="*/ 1308100 h 1543050"/>
                      <a:gd name="connsiteX7" fmla="*/ 2787650 w 13661595"/>
                      <a:gd name="connsiteY7" fmla="*/ 1320800 h 1543050"/>
                      <a:gd name="connsiteX8" fmla="*/ 3257550 w 13661595"/>
                      <a:gd name="connsiteY8" fmla="*/ 1371600 h 1543050"/>
                      <a:gd name="connsiteX9" fmla="*/ 3327400 w 13661595"/>
                      <a:gd name="connsiteY9" fmla="*/ 1416050 h 1543050"/>
                      <a:gd name="connsiteX10" fmla="*/ 3568700 w 13661595"/>
                      <a:gd name="connsiteY10" fmla="*/ 1504950 h 1543050"/>
                      <a:gd name="connsiteX11" fmla="*/ 3829050 w 13661595"/>
                      <a:gd name="connsiteY11" fmla="*/ 1543050 h 1543050"/>
                      <a:gd name="connsiteX12" fmla="*/ 3879850 w 13661595"/>
                      <a:gd name="connsiteY12" fmla="*/ 1524000 h 1543050"/>
                      <a:gd name="connsiteX13" fmla="*/ 4171950 w 13661595"/>
                      <a:gd name="connsiteY13" fmla="*/ 1454150 h 1543050"/>
                      <a:gd name="connsiteX14" fmla="*/ 4241800 w 13661595"/>
                      <a:gd name="connsiteY14" fmla="*/ 1435100 h 1543050"/>
                      <a:gd name="connsiteX15" fmla="*/ 4241800 w 13661595"/>
                      <a:gd name="connsiteY15" fmla="*/ 1435100 h 1543050"/>
                      <a:gd name="connsiteX16" fmla="*/ 4451350 w 13661595"/>
                      <a:gd name="connsiteY16" fmla="*/ 1365250 h 1543050"/>
                      <a:gd name="connsiteX17" fmla="*/ 4603750 w 13661595"/>
                      <a:gd name="connsiteY17" fmla="*/ 1327150 h 1543050"/>
                      <a:gd name="connsiteX18" fmla="*/ 4654550 w 13661595"/>
                      <a:gd name="connsiteY18" fmla="*/ 1301750 h 1543050"/>
                      <a:gd name="connsiteX19" fmla="*/ 4718050 w 13661595"/>
                      <a:gd name="connsiteY19" fmla="*/ 1295400 h 1543050"/>
                      <a:gd name="connsiteX20" fmla="*/ 4902200 w 13661595"/>
                      <a:gd name="connsiteY20" fmla="*/ 1282700 h 1543050"/>
                      <a:gd name="connsiteX21" fmla="*/ 5041900 w 13661595"/>
                      <a:gd name="connsiteY21" fmla="*/ 1276350 h 1543050"/>
                      <a:gd name="connsiteX22" fmla="*/ 5137150 w 13661595"/>
                      <a:gd name="connsiteY22" fmla="*/ 1270000 h 1543050"/>
                      <a:gd name="connsiteX23" fmla="*/ 5257800 w 13661595"/>
                      <a:gd name="connsiteY23" fmla="*/ 1263650 h 1543050"/>
                      <a:gd name="connsiteX24" fmla="*/ 5537200 w 13661595"/>
                      <a:gd name="connsiteY24" fmla="*/ 1181100 h 1543050"/>
                      <a:gd name="connsiteX25" fmla="*/ 5670550 w 13661595"/>
                      <a:gd name="connsiteY25" fmla="*/ 1123950 h 1543050"/>
                      <a:gd name="connsiteX26" fmla="*/ 5803900 w 13661595"/>
                      <a:gd name="connsiteY26" fmla="*/ 1104900 h 1543050"/>
                      <a:gd name="connsiteX27" fmla="*/ 5873750 w 13661595"/>
                      <a:gd name="connsiteY27" fmla="*/ 1104900 h 1543050"/>
                      <a:gd name="connsiteX28" fmla="*/ 5937250 w 13661595"/>
                      <a:gd name="connsiteY28" fmla="*/ 1130300 h 1543050"/>
                      <a:gd name="connsiteX29" fmla="*/ 6000750 w 13661595"/>
                      <a:gd name="connsiteY29" fmla="*/ 1244600 h 1543050"/>
                      <a:gd name="connsiteX30" fmla="*/ 6261100 w 13661595"/>
                      <a:gd name="connsiteY30" fmla="*/ 1333500 h 1543050"/>
                      <a:gd name="connsiteX31" fmla="*/ 6527800 w 13661595"/>
                      <a:gd name="connsiteY31" fmla="*/ 1428750 h 1543050"/>
                      <a:gd name="connsiteX32" fmla="*/ 6737350 w 13661595"/>
                      <a:gd name="connsiteY32" fmla="*/ 1352550 h 1543050"/>
                      <a:gd name="connsiteX33" fmla="*/ 6864352 w 13661595"/>
                      <a:gd name="connsiteY33" fmla="*/ 1352551 h 1543050"/>
                      <a:gd name="connsiteX34" fmla="*/ 7073900 w 13661595"/>
                      <a:gd name="connsiteY34" fmla="*/ 1339850 h 1543050"/>
                      <a:gd name="connsiteX35" fmla="*/ 7219950 w 13661595"/>
                      <a:gd name="connsiteY35" fmla="*/ 1339850 h 1543050"/>
                      <a:gd name="connsiteX36" fmla="*/ 7480300 w 13661595"/>
                      <a:gd name="connsiteY36" fmla="*/ 1308100 h 1543050"/>
                      <a:gd name="connsiteX37" fmla="*/ 7740650 w 13661595"/>
                      <a:gd name="connsiteY37" fmla="*/ 1270000 h 1543050"/>
                      <a:gd name="connsiteX38" fmla="*/ 7905750 w 13661595"/>
                      <a:gd name="connsiteY38" fmla="*/ 1333500 h 1543050"/>
                      <a:gd name="connsiteX39" fmla="*/ 8070850 w 13661595"/>
                      <a:gd name="connsiteY39" fmla="*/ 1289050 h 1543050"/>
                      <a:gd name="connsiteX40" fmla="*/ 8216900 w 13661595"/>
                      <a:gd name="connsiteY40" fmla="*/ 1263650 h 1543050"/>
                      <a:gd name="connsiteX41" fmla="*/ 8502650 w 13661595"/>
                      <a:gd name="connsiteY41" fmla="*/ 1257300 h 1543050"/>
                      <a:gd name="connsiteX42" fmla="*/ 8832850 w 13661595"/>
                      <a:gd name="connsiteY42" fmla="*/ 1308100 h 1543050"/>
                      <a:gd name="connsiteX43" fmla="*/ 9067800 w 13661595"/>
                      <a:gd name="connsiteY43" fmla="*/ 1333500 h 1543050"/>
                      <a:gd name="connsiteX44" fmla="*/ 9721850 w 13661595"/>
                      <a:gd name="connsiteY44" fmla="*/ 1352550 h 1543050"/>
                      <a:gd name="connsiteX45" fmla="*/ 10064750 w 13661595"/>
                      <a:gd name="connsiteY45" fmla="*/ 1314450 h 1543050"/>
                      <a:gd name="connsiteX46" fmla="*/ 10458450 w 13661595"/>
                      <a:gd name="connsiteY46" fmla="*/ 1219200 h 1543050"/>
                      <a:gd name="connsiteX47" fmla="*/ 11144250 w 13661595"/>
                      <a:gd name="connsiteY47" fmla="*/ 1111250 h 1543050"/>
                      <a:gd name="connsiteX48" fmla="*/ 13055600 w 13661595"/>
                      <a:gd name="connsiteY48" fmla="*/ 800100 h 1543050"/>
                      <a:gd name="connsiteX49" fmla="*/ 13652500 w 13661595"/>
                      <a:gd name="connsiteY49" fmla="*/ 685800 h 1543050"/>
                      <a:gd name="connsiteX50" fmla="*/ 13366751 w 13661595"/>
                      <a:gd name="connsiteY50" fmla="*/ 171450 h 1543050"/>
                      <a:gd name="connsiteX51" fmla="*/ 12230100 w 13661595"/>
                      <a:gd name="connsiteY51" fmla="*/ 412750 h 1543050"/>
                      <a:gd name="connsiteX52" fmla="*/ 11125200 w 13661595"/>
                      <a:gd name="connsiteY52" fmla="*/ 495300 h 1543050"/>
                      <a:gd name="connsiteX53" fmla="*/ 10775950 w 13661595"/>
                      <a:gd name="connsiteY53" fmla="*/ 546100 h 1543050"/>
                      <a:gd name="connsiteX54" fmla="*/ 10433050 w 13661595"/>
                      <a:gd name="connsiteY54" fmla="*/ 654050 h 1543050"/>
                      <a:gd name="connsiteX55" fmla="*/ 9886950 w 13661595"/>
                      <a:gd name="connsiteY55" fmla="*/ 685800 h 1543050"/>
                      <a:gd name="connsiteX56" fmla="*/ 7499350 w 13661595"/>
                      <a:gd name="connsiteY56" fmla="*/ 609600 h 1543050"/>
                      <a:gd name="connsiteX57" fmla="*/ 4889500 w 13661595"/>
                      <a:gd name="connsiteY57" fmla="*/ 590550 h 1543050"/>
                      <a:gd name="connsiteX58" fmla="*/ 3937000 w 13661595"/>
                      <a:gd name="connsiteY58" fmla="*/ 444500 h 1543050"/>
                      <a:gd name="connsiteX59" fmla="*/ 3175000 w 13661595"/>
                      <a:gd name="connsiteY59" fmla="*/ 533400 h 1543050"/>
                      <a:gd name="connsiteX60" fmla="*/ 1435100 w 13661595"/>
                      <a:gd name="connsiteY60" fmla="*/ 368300 h 1543050"/>
                      <a:gd name="connsiteX61" fmla="*/ 44450 w 13661595"/>
                      <a:gd name="connsiteY61" fmla="*/ 38100 h 1543050"/>
                      <a:gd name="connsiteX62" fmla="*/ 0 w 13661595"/>
                      <a:gd name="connsiteY62" fmla="*/ 0 h 1543050"/>
                      <a:gd name="connsiteX0" fmla="*/ 0 w 13658011"/>
                      <a:gd name="connsiteY0" fmla="*/ 0 h 1543050"/>
                      <a:gd name="connsiteX1" fmla="*/ 19050 w 13658011"/>
                      <a:gd name="connsiteY1" fmla="*/ 850900 h 1543050"/>
                      <a:gd name="connsiteX2" fmla="*/ 514350 w 13658011"/>
                      <a:gd name="connsiteY2" fmla="*/ 1035050 h 1543050"/>
                      <a:gd name="connsiteX3" fmla="*/ 1028700 w 13658011"/>
                      <a:gd name="connsiteY3" fmla="*/ 1174750 h 1543050"/>
                      <a:gd name="connsiteX4" fmla="*/ 1758950 w 13658011"/>
                      <a:gd name="connsiteY4" fmla="*/ 1263650 h 1543050"/>
                      <a:gd name="connsiteX5" fmla="*/ 2552700 w 13658011"/>
                      <a:gd name="connsiteY5" fmla="*/ 1289050 h 1543050"/>
                      <a:gd name="connsiteX6" fmla="*/ 2667000 w 13658011"/>
                      <a:gd name="connsiteY6" fmla="*/ 1308100 h 1543050"/>
                      <a:gd name="connsiteX7" fmla="*/ 2787650 w 13658011"/>
                      <a:gd name="connsiteY7" fmla="*/ 1320800 h 1543050"/>
                      <a:gd name="connsiteX8" fmla="*/ 3257550 w 13658011"/>
                      <a:gd name="connsiteY8" fmla="*/ 1371600 h 1543050"/>
                      <a:gd name="connsiteX9" fmla="*/ 3327400 w 13658011"/>
                      <a:gd name="connsiteY9" fmla="*/ 1416050 h 1543050"/>
                      <a:gd name="connsiteX10" fmla="*/ 3568700 w 13658011"/>
                      <a:gd name="connsiteY10" fmla="*/ 1504950 h 1543050"/>
                      <a:gd name="connsiteX11" fmla="*/ 3829050 w 13658011"/>
                      <a:gd name="connsiteY11" fmla="*/ 1543050 h 1543050"/>
                      <a:gd name="connsiteX12" fmla="*/ 3879850 w 13658011"/>
                      <a:gd name="connsiteY12" fmla="*/ 1524000 h 1543050"/>
                      <a:gd name="connsiteX13" fmla="*/ 4171950 w 13658011"/>
                      <a:gd name="connsiteY13" fmla="*/ 1454150 h 1543050"/>
                      <a:gd name="connsiteX14" fmla="*/ 4241800 w 13658011"/>
                      <a:gd name="connsiteY14" fmla="*/ 1435100 h 1543050"/>
                      <a:gd name="connsiteX15" fmla="*/ 4241800 w 13658011"/>
                      <a:gd name="connsiteY15" fmla="*/ 1435100 h 1543050"/>
                      <a:gd name="connsiteX16" fmla="*/ 4451350 w 13658011"/>
                      <a:gd name="connsiteY16" fmla="*/ 1365250 h 1543050"/>
                      <a:gd name="connsiteX17" fmla="*/ 4603750 w 13658011"/>
                      <a:gd name="connsiteY17" fmla="*/ 1327150 h 1543050"/>
                      <a:gd name="connsiteX18" fmla="*/ 4654550 w 13658011"/>
                      <a:gd name="connsiteY18" fmla="*/ 1301750 h 1543050"/>
                      <a:gd name="connsiteX19" fmla="*/ 4718050 w 13658011"/>
                      <a:gd name="connsiteY19" fmla="*/ 1295400 h 1543050"/>
                      <a:gd name="connsiteX20" fmla="*/ 4902200 w 13658011"/>
                      <a:gd name="connsiteY20" fmla="*/ 1282700 h 1543050"/>
                      <a:gd name="connsiteX21" fmla="*/ 5041900 w 13658011"/>
                      <a:gd name="connsiteY21" fmla="*/ 1276350 h 1543050"/>
                      <a:gd name="connsiteX22" fmla="*/ 5137150 w 13658011"/>
                      <a:gd name="connsiteY22" fmla="*/ 1270000 h 1543050"/>
                      <a:gd name="connsiteX23" fmla="*/ 5257800 w 13658011"/>
                      <a:gd name="connsiteY23" fmla="*/ 1263650 h 1543050"/>
                      <a:gd name="connsiteX24" fmla="*/ 5537200 w 13658011"/>
                      <a:gd name="connsiteY24" fmla="*/ 1181100 h 1543050"/>
                      <a:gd name="connsiteX25" fmla="*/ 5670550 w 13658011"/>
                      <a:gd name="connsiteY25" fmla="*/ 1123950 h 1543050"/>
                      <a:gd name="connsiteX26" fmla="*/ 5803900 w 13658011"/>
                      <a:gd name="connsiteY26" fmla="*/ 1104900 h 1543050"/>
                      <a:gd name="connsiteX27" fmla="*/ 5873750 w 13658011"/>
                      <a:gd name="connsiteY27" fmla="*/ 1104900 h 1543050"/>
                      <a:gd name="connsiteX28" fmla="*/ 5937250 w 13658011"/>
                      <a:gd name="connsiteY28" fmla="*/ 1130300 h 1543050"/>
                      <a:gd name="connsiteX29" fmla="*/ 6000750 w 13658011"/>
                      <a:gd name="connsiteY29" fmla="*/ 1244600 h 1543050"/>
                      <a:gd name="connsiteX30" fmla="*/ 6261100 w 13658011"/>
                      <a:gd name="connsiteY30" fmla="*/ 1333500 h 1543050"/>
                      <a:gd name="connsiteX31" fmla="*/ 6527800 w 13658011"/>
                      <a:gd name="connsiteY31" fmla="*/ 1428750 h 1543050"/>
                      <a:gd name="connsiteX32" fmla="*/ 6737350 w 13658011"/>
                      <a:gd name="connsiteY32" fmla="*/ 1352550 h 1543050"/>
                      <a:gd name="connsiteX33" fmla="*/ 6864352 w 13658011"/>
                      <a:gd name="connsiteY33" fmla="*/ 1352551 h 1543050"/>
                      <a:gd name="connsiteX34" fmla="*/ 7073900 w 13658011"/>
                      <a:gd name="connsiteY34" fmla="*/ 1339850 h 1543050"/>
                      <a:gd name="connsiteX35" fmla="*/ 7219950 w 13658011"/>
                      <a:gd name="connsiteY35" fmla="*/ 1339850 h 1543050"/>
                      <a:gd name="connsiteX36" fmla="*/ 7480300 w 13658011"/>
                      <a:gd name="connsiteY36" fmla="*/ 1308100 h 1543050"/>
                      <a:gd name="connsiteX37" fmla="*/ 7740650 w 13658011"/>
                      <a:gd name="connsiteY37" fmla="*/ 1270000 h 1543050"/>
                      <a:gd name="connsiteX38" fmla="*/ 7905750 w 13658011"/>
                      <a:gd name="connsiteY38" fmla="*/ 1333500 h 1543050"/>
                      <a:gd name="connsiteX39" fmla="*/ 8070850 w 13658011"/>
                      <a:gd name="connsiteY39" fmla="*/ 1289050 h 1543050"/>
                      <a:gd name="connsiteX40" fmla="*/ 8216900 w 13658011"/>
                      <a:gd name="connsiteY40" fmla="*/ 1263650 h 1543050"/>
                      <a:gd name="connsiteX41" fmla="*/ 8502650 w 13658011"/>
                      <a:gd name="connsiteY41" fmla="*/ 1257300 h 1543050"/>
                      <a:gd name="connsiteX42" fmla="*/ 8832850 w 13658011"/>
                      <a:gd name="connsiteY42" fmla="*/ 1308100 h 1543050"/>
                      <a:gd name="connsiteX43" fmla="*/ 9067800 w 13658011"/>
                      <a:gd name="connsiteY43" fmla="*/ 1333500 h 1543050"/>
                      <a:gd name="connsiteX44" fmla="*/ 9721850 w 13658011"/>
                      <a:gd name="connsiteY44" fmla="*/ 1352550 h 1543050"/>
                      <a:gd name="connsiteX45" fmla="*/ 10064750 w 13658011"/>
                      <a:gd name="connsiteY45" fmla="*/ 1314450 h 1543050"/>
                      <a:gd name="connsiteX46" fmla="*/ 10458450 w 13658011"/>
                      <a:gd name="connsiteY46" fmla="*/ 1219200 h 1543050"/>
                      <a:gd name="connsiteX47" fmla="*/ 11144250 w 13658011"/>
                      <a:gd name="connsiteY47" fmla="*/ 1111250 h 1543050"/>
                      <a:gd name="connsiteX48" fmla="*/ 13055600 w 13658011"/>
                      <a:gd name="connsiteY48" fmla="*/ 800100 h 1543050"/>
                      <a:gd name="connsiteX49" fmla="*/ 13652500 w 13658011"/>
                      <a:gd name="connsiteY49" fmla="*/ 685800 h 1543050"/>
                      <a:gd name="connsiteX50" fmla="*/ 13315951 w 13658011"/>
                      <a:gd name="connsiteY50" fmla="*/ 12700 h 1543050"/>
                      <a:gd name="connsiteX51" fmla="*/ 12230100 w 13658011"/>
                      <a:gd name="connsiteY51" fmla="*/ 412750 h 1543050"/>
                      <a:gd name="connsiteX52" fmla="*/ 11125200 w 13658011"/>
                      <a:gd name="connsiteY52" fmla="*/ 495300 h 1543050"/>
                      <a:gd name="connsiteX53" fmla="*/ 10775950 w 13658011"/>
                      <a:gd name="connsiteY53" fmla="*/ 546100 h 1543050"/>
                      <a:gd name="connsiteX54" fmla="*/ 10433050 w 13658011"/>
                      <a:gd name="connsiteY54" fmla="*/ 654050 h 1543050"/>
                      <a:gd name="connsiteX55" fmla="*/ 9886950 w 13658011"/>
                      <a:gd name="connsiteY55" fmla="*/ 685800 h 1543050"/>
                      <a:gd name="connsiteX56" fmla="*/ 7499350 w 13658011"/>
                      <a:gd name="connsiteY56" fmla="*/ 609600 h 1543050"/>
                      <a:gd name="connsiteX57" fmla="*/ 4889500 w 13658011"/>
                      <a:gd name="connsiteY57" fmla="*/ 590550 h 1543050"/>
                      <a:gd name="connsiteX58" fmla="*/ 3937000 w 13658011"/>
                      <a:gd name="connsiteY58" fmla="*/ 444500 h 1543050"/>
                      <a:gd name="connsiteX59" fmla="*/ 3175000 w 13658011"/>
                      <a:gd name="connsiteY59" fmla="*/ 533400 h 1543050"/>
                      <a:gd name="connsiteX60" fmla="*/ 1435100 w 13658011"/>
                      <a:gd name="connsiteY60" fmla="*/ 368300 h 1543050"/>
                      <a:gd name="connsiteX61" fmla="*/ 44450 w 13658011"/>
                      <a:gd name="connsiteY61" fmla="*/ 38100 h 1543050"/>
                      <a:gd name="connsiteX62" fmla="*/ 0 w 13658011"/>
                      <a:gd name="connsiteY62" fmla="*/ 0 h 1543050"/>
                      <a:gd name="connsiteX0" fmla="*/ 0 w 13652611"/>
                      <a:gd name="connsiteY0" fmla="*/ 0 h 1543050"/>
                      <a:gd name="connsiteX1" fmla="*/ 19050 w 13652611"/>
                      <a:gd name="connsiteY1" fmla="*/ 850900 h 1543050"/>
                      <a:gd name="connsiteX2" fmla="*/ 514350 w 13652611"/>
                      <a:gd name="connsiteY2" fmla="*/ 1035050 h 1543050"/>
                      <a:gd name="connsiteX3" fmla="*/ 1028700 w 13652611"/>
                      <a:gd name="connsiteY3" fmla="*/ 1174750 h 1543050"/>
                      <a:gd name="connsiteX4" fmla="*/ 1758950 w 13652611"/>
                      <a:gd name="connsiteY4" fmla="*/ 1263650 h 1543050"/>
                      <a:gd name="connsiteX5" fmla="*/ 2552700 w 13652611"/>
                      <a:gd name="connsiteY5" fmla="*/ 1289050 h 1543050"/>
                      <a:gd name="connsiteX6" fmla="*/ 2667000 w 13652611"/>
                      <a:gd name="connsiteY6" fmla="*/ 1308100 h 1543050"/>
                      <a:gd name="connsiteX7" fmla="*/ 2787650 w 13652611"/>
                      <a:gd name="connsiteY7" fmla="*/ 1320800 h 1543050"/>
                      <a:gd name="connsiteX8" fmla="*/ 3257550 w 13652611"/>
                      <a:gd name="connsiteY8" fmla="*/ 1371600 h 1543050"/>
                      <a:gd name="connsiteX9" fmla="*/ 3327400 w 13652611"/>
                      <a:gd name="connsiteY9" fmla="*/ 1416050 h 1543050"/>
                      <a:gd name="connsiteX10" fmla="*/ 3568700 w 13652611"/>
                      <a:gd name="connsiteY10" fmla="*/ 1504950 h 1543050"/>
                      <a:gd name="connsiteX11" fmla="*/ 3829050 w 13652611"/>
                      <a:gd name="connsiteY11" fmla="*/ 1543050 h 1543050"/>
                      <a:gd name="connsiteX12" fmla="*/ 3879850 w 13652611"/>
                      <a:gd name="connsiteY12" fmla="*/ 1524000 h 1543050"/>
                      <a:gd name="connsiteX13" fmla="*/ 4171950 w 13652611"/>
                      <a:gd name="connsiteY13" fmla="*/ 1454150 h 1543050"/>
                      <a:gd name="connsiteX14" fmla="*/ 4241800 w 13652611"/>
                      <a:gd name="connsiteY14" fmla="*/ 1435100 h 1543050"/>
                      <a:gd name="connsiteX15" fmla="*/ 4241800 w 13652611"/>
                      <a:gd name="connsiteY15" fmla="*/ 1435100 h 1543050"/>
                      <a:gd name="connsiteX16" fmla="*/ 4451350 w 13652611"/>
                      <a:gd name="connsiteY16" fmla="*/ 1365250 h 1543050"/>
                      <a:gd name="connsiteX17" fmla="*/ 4603750 w 13652611"/>
                      <a:gd name="connsiteY17" fmla="*/ 1327150 h 1543050"/>
                      <a:gd name="connsiteX18" fmla="*/ 4654550 w 13652611"/>
                      <a:gd name="connsiteY18" fmla="*/ 1301750 h 1543050"/>
                      <a:gd name="connsiteX19" fmla="*/ 4718050 w 13652611"/>
                      <a:gd name="connsiteY19" fmla="*/ 1295400 h 1543050"/>
                      <a:gd name="connsiteX20" fmla="*/ 4902200 w 13652611"/>
                      <a:gd name="connsiteY20" fmla="*/ 1282700 h 1543050"/>
                      <a:gd name="connsiteX21" fmla="*/ 5041900 w 13652611"/>
                      <a:gd name="connsiteY21" fmla="*/ 1276350 h 1543050"/>
                      <a:gd name="connsiteX22" fmla="*/ 5137150 w 13652611"/>
                      <a:gd name="connsiteY22" fmla="*/ 1270000 h 1543050"/>
                      <a:gd name="connsiteX23" fmla="*/ 5257800 w 13652611"/>
                      <a:gd name="connsiteY23" fmla="*/ 1263650 h 1543050"/>
                      <a:gd name="connsiteX24" fmla="*/ 5537200 w 13652611"/>
                      <a:gd name="connsiteY24" fmla="*/ 1181100 h 1543050"/>
                      <a:gd name="connsiteX25" fmla="*/ 5670550 w 13652611"/>
                      <a:gd name="connsiteY25" fmla="*/ 1123950 h 1543050"/>
                      <a:gd name="connsiteX26" fmla="*/ 5803900 w 13652611"/>
                      <a:gd name="connsiteY26" fmla="*/ 1104900 h 1543050"/>
                      <a:gd name="connsiteX27" fmla="*/ 5873750 w 13652611"/>
                      <a:gd name="connsiteY27" fmla="*/ 1104900 h 1543050"/>
                      <a:gd name="connsiteX28" fmla="*/ 5937250 w 13652611"/>
                      <a:gd name="connsiteY28" fmla="*/ 1130300 h 1543050"/>
                      <a:gd name="connsiteX29" fmla="*/ 6000750 w 13652611"/>
                      <a:gd name="connsiteY29" fmla="*/ 1244600 h 1543050"/>
                      <a:gd name="connsiteX30" fmla="*/ 6261100 w 13652611"/>
                      <a:gd name="connsiteY30" fmla="*/ 1333500 h 1543050"/>
                      <a:gd name="connsiteX31" fmla="*/ 6527800 w 13652611"/>
                      <a:gd name="connsiteY31" fmla="*/ 1428750 h 1543050"/>
                      <a:gd name="connsiteX32" fmla="*/ 6737350 w 13652611"/>
                      <a:gd name="connsiteY32" fmla="*/ 1352550 h 1543050"/>
                      <a:gd name="connsiteX33" fmla="*/ 6864352 w 13652611"/>
                      <a:gd name="connsiteY33" fmla="*/ 1352551 h 1543050"/>
                      <a:gd name="connsiteX34" fmla="*/ 7073900 w 13652611"/>
                      <a:gd name="connsiteY34" fmla="*/ 1339850 h 1543050"/>
                      <a:gd name="connsiteX35" fmla="*/ 7219950 w 13652611"/>
                      <a:gd name="connsiteY35" fmla="*/ 1339850 h 1543050"/>
                      <a:gd name="connsiteX36" fmla="*/ 7480300 w 13652611"/>
                      <a:gd name="connsiteY36" fmla="*/ 1308100 h 1543050"/>
                      <a:gd name="connsiteX37" fmla="*/ 7740650 w 13652611"/>
                      <a:gd name="connsiteY37" fmla="*/ 1270000 h 1543050"/>
                      <a:gd name="connsiteX38" fmla="*/ 7905750 w 13652611"/>
                      <a:gd name="connsiteY38" fmla="*/ 1333500 h 1543050"/>
                      <a:gd name="connsiteX39" fmla="*/ 8070850 w 13652611"/>
                      <a:gd name="connsiteY39" fmla="*/ 1289050 h 1543050"/>
                      <a:gd name="connsiteX40" fmla="*/ 8216900 w 13652611"/>
                      <a:gd name="connsiteY40" fmla="*/ 1263650 h 1543050"/>
                      <a:gd name="connsiteX41" fmla="*/ 8502650 w 13652611"/>
                      <a:gd name="connsiteY41" fmla="*/ 1257300 h 1543050"/>
                      <a:gd name="connsiteX42" fmla="*/ 8832850 w 13652611"/>
                      <a:gd name="connsiteY42" fmla="*/ 1308100 h 1543050"/>
                      <a:gd name="connsiteX43" fmla="*/ 9067800 w 13652611"/>
                      <a:gd name="connsiteY43" fmla="*/ 1333500 h 1543050"/>
                      <a:gd name="connsiteX44" fmla="*/ 9721850 w 13652611"/>
                      <a:gd name="connsiteY44" fmla="*/ 1352550 h 1543050"/>
                      <a:gd name="connsiteX45" fmla="*/ 10064750 w 13652611"/>
                      <a:gd name="connsiteY45" fmla="*/ 1314450 h 1543050"/>
                      <a:gd name="connsiteX46" fmla="*/ 10458450 w 13652611"/>
                      <a:gd name="connsiteY46" fmla="*/ 1219200 h 1543050"/>
                      <a:gd name="connsiteX47" fmla="*/ 11144250 w 13652611"/>
                      <a:gd name="connsiteY47" fmla="*/ 1111250 h 1543050"/>
                      <a:gd name="connsiteX48" fmla="*/ 13055600 w 13652611"/>
                      <a:gd name="connsiteY48" fmla="*/ 800100 h 1543050"/>
                      <a:gd name="connsiteX49" fmla="*/ 13652500 w 13652611"/>
                      <a:gd name="connsiteY49" fmla="*/ 685800 h 1543050"/>
                      <a:gd name="connsiteX50" fmla="*/ 13315951 w 13652611"/>
                      <a:gd name="connsiteY50" fmla="*/ 12700 h 1543050"/>
                      <a:gd name="connsiteX51" fmla="*/ 12230100 w 13652611"/>
                      <a:gd name="connsiteY51" fmla="*/ 412750 h 1543050"/>
                      <a:gd name="connsiteX52" fmla="*/ 11125200 w 13652611"/>
                      <a:gd name="connsiteY52" fmla="*/ 495300 h 1543050"/>
                      <a:gd name="connsiteX53" fmla="*/ 10775950 w 13652611"/>
                      <a:gd name="connsiteY53" fmla="*/ 546100 h 1543050"/>
                      <a:gd name="connsiteX54" fmla="*/ 10433050 w 13652611"/>
                      <a:gd name="connsiteY54" fmla="*/ 654050 h 1543050"/>
                      <a:gd name="connsiteX55" fmla="*/ 9886950 w 13652611"/>
                      <a:gd name="connsiteY55" fmla="*/ 685800 h 1543050"/>
                      <a:gd name="connsiteX56" fmla="*/ 7499350 w 13652611"/>
                      <a:gd name="connsiteY56" fmla="*/ 609600 h 1543050"/>
                      <a:gd name="connsiteX57" fmla="*/ 4889500 w 13652611"/>
                      <a:gd name="connsiteY57" fmla="*/ 590550 h 1543050"/>
                      <a:gd name="connsiteX58" fmla="*/ 3937000 w 13652611"/>
                      <a:gd name="connsiteY58" fmla="*/ 444500 h 1543050"/>
                      <a:gd name="connsiteX59" fmla="*/ 3175000 w 13652611"/>
                      <a:gd name="connsiteY59" fmla="*/ 533400 h 1543050"/>
                      <a:gd name="connsiteX60" fmla="*/ 1435100 w 13652611"/>
                      <a:gd name="connsiteY60" fmla="*/ 368300 h 1543050"/>
                      <a:gd name="connsiteX61" fmla="*/ 44450 w 13652611"/>
                      <a:gd name="connsiteY61" fmla="*/ 38100 h 1543050"/>
                      <a:gd name="connsiteX62" fmla="*/ 0 w 13652611"/>
                      <a:gd name="connsiteY62" fmla="*/ 0 h 1543050"/>
                      <a:gd name="connsiteX0" fmla="*/ 0 w 13653014"/>
                      <a:gd name="connsiteY0" fmla="*/ 0 h 1543050"/>
                      <a:gd name="connsiteX1" fmla="*/ 19050 w 13653014"/>
                      <a:gd name="connsiteY1" fmla="*/ 850900 h 1543050"/>
                      <a:gd name="connsiteX2" fmla="*/ 514350 w 13653014"/>
                      <a:gd name="connsiteY2" fmla="*/ 1035050 h 1543050"/>
                      <a:gd name="connsiteX3" fmla="*/ 1028700 w 13653014"/>
                      <a:gd name="connsiteY3" fmla="*/ 1174750 h 1543050"/>
                      <a:gd name="connsiteX4" fmla="*/ 1758950 w 13653014"/>
                      <a:gd name="connsiteY4" fmla="*/ 1263650 h 1543050"/>
                      <a:gd name="connsiteX5" fmla="*/ 2552700 w 13653014"/>
                      <a:gd name="connsiteY5" fmla="*/ 1289050 h 1543050"/>
                      <a:gd name="connsiteX6" fmla="*/ 2667000 w 13653014"/>
                      <a:gd name="connsiteY6" fmla="*/ 1308100 h 1543050"/>
                      <a:gd name="connsiteX7" fmla="*/ 2787650 w 13653014"/>
                      <a:gd name="connsiteY7" fmla="*/ 1320800 h 1543050"/>
                      <a:gd name="connsiteX8" fmla="*/ 3257550 w 13653014"/>
                      <a:gd name="connsiteY8" fmla="*/ 1371600 h 1543050"/>
                      <a:gd name="connsiteX9" fmla="*/ 3327400 w 13653014"/>
                      <a:gd name="connsiteY9" fmla="*/ 1416050 h 1543050"/>
                      <a:gd name="connsiteX10" fmla="*/ 3568700 w 13653014"/>
                      <a:gd name="connsiteY10" fmla="*/ 1504950 h 1543050"/>
                      <a:gd name="connsiteX11" fmla="*/ 3829050 w 13653014"/>
                      <a:gd name="connsiteY11" fmla="*/ 1543050 h 1543050"/>
                      <a:gd name="connsiteX12" fmla="*/ 3879850 w 13653014"/>
                      <a:gd name="connsiteY12" fmla="*/ 1524000 h 1543050"/>
                      <a:gd name="connsiteX13" fmla="*/ 4171950 w 13653014"/>
                      <a:gd name="connsiteY13" fmla="*/ 1454150 h 1543050"/>
                      <a:gd name="connsiteX14" fmla="*/ 4241800 w 13653014"/>
                      <a:gd name="connsiteY14" fmla="*/ 1435100 h 1543050"/>
                      <a:gd name="connsiteX15" fmla="*/ 4241800 w 13653014"/>
                      <a:gd name="connsiteY15" fmla="*/ 1435100 h 1543050"/>
                      <a:gd name="connsiteX16" fmla="*/ 4451350 w 13653014"/>
                      <a:gd name="connsiteY16" fmla="*/ 1365250 h 1543050"/>
                      <a:gd name="connsiteX17" fmla="*/ 4603750 w 13653014"/>
                      <a:gd name="connsiteY17" fmla="*/ 1327150 h 1543050"/>
                      <a:gd name="connsiteX18" fmla="*/ 4654550 w 13653014"/>
                      <a:gd name="connsiteY18" fmla="*/ 1301750 h 1543050"/>
                      <a:gd name="connsiteX19" fmla="*/ 4718050 w 13653014"/>
                      <a:gd name="connsiteY19" fmla="*/ 1295400 h 1543050"/>
                      <a:gd name="connsiteX20" fmla="*/ 4902200 w 13653014"/>
                      <a:gd name="connsiteY20" fmla="*/ 1282700 h 1543050"/>
                      <a:gd name="connsiteX21" fmla="*/ 5041900 w 13653014"/>
                      <a:gd name="connsiteY21" fmla="*/ 1276350 h 1543050"/>
                      <a:gd name="connsiteX22" fmla="*/ 5137150 w 13653014"/>
                      <a:gd name="connsiteY22" fmla="*/ 1270000 h 1543050"/>
                      <a:gd name="connsiteX23" fmla="*/ 5257800 w 13653014"/>
                      <a:gd name="connsiteY23" fmla="*/ 1263650 h 1543050"/>
                      <a:gd name="connsiteX24" fmla="*/ 5537200 w 13653014"/>
                      <a:gd name="connsiteY24" fmla="*/ 1181100 h 1543050"/>
                      <a:gd name="connsiteX25" fmla="*/ 5670550 w 13653014"/>
                      <a:gd name="connsiteY25" fmla="*/ 1123950 h 1543050"/>
                      <a:gd name="connsiteX26" fmla="*/ 5803900 w 13653014"/>
                      <a:gd name="connsiteY26" fmla="*/ 1104900 h 1543050"/>
                      <a:gd name="connsiteX27" fmla="*/ 5873750 w 13653014"/>
                      <a:gd name="connsiteY27" fmla="*/ 1104900 h 1543050"/>
                      <a:gd name="connsiteX28" fmla="*/ 5937250 w 13653014"/>
                      <a:gd name="connsiteY28" fmla="*/ 1130300 h 1543050"/>
                      <a:gd name="connsiteX29" fmla="*/ 6000750 w 13653014"/>
                      <a:gd name="connsiteY29" fmla="*/ 1244600 h 1543050"/>
                      <a:gd name="connsiteX30" fmla="*/ 6261100 w 13653014"/>
                      <a:gd name="connsiteY30" fmla="*/ 1333500 h 1543050"/>
                      <a:gd name="connsiteX31" fmla="*/ 6527800 w 13653014"/>
                      <a:gd name="connsiteY31" fmla="*/ 1428750 h 1543050"/>
                      <a:gd name="connsiteX32" fmla="*/ 6737350 w 13653014"/>
                      <a:gd name="connsiteY32" fmla="*/ 1352550 h 1543050"/>
                      <a:gd name="connsiteX33" fmla="*/ 6864352 w 13653014"/>
                      <a:gd name="connsiteY33" fmla="*/ 1352551 h 1543050"/>
                      <a:gd name="connsiteX34" fmla="*/ 7073900 w 13653014"/>
                      <a:gd name="connsiteY34" fmla="*/ 1339850 h 1543050"/>
                      <a:gd name="connsiteX35" fmla="*/ 7219950 w 13653014"/>
                      <a:gd name="connsiteY35" fmla="*/ 1339850 h 1543050"/>
                      <a:gd name="connsiteX36" fmla="*/ 7480300 w 13653014"/>
                      <a:gd name="connsiteY36" fmla="*/ 1308100 h 1543050"/>
                      <a:gd name="connsiteX37" fmla="*/ 7740650 w 13653014"/>
                      <a:gd name="connsiteY37" fmla="*/ 1270000 h 1543050"/>
                      <a:gd name="connsiteX38" fmla="*/ 7905750 w 13653014"/>
                      <a:gd name="connsiteY38" fmla="*/ 1333500 h 1543050"/>
                      <a:gd name="connsiteX39" fmla="*/ 8070850 w 13653014"/>
                      <a:gd name="connsiteY39" fmla="*/ 1289050 h 1543050"/>
                      <a:gd name="connsiteX40" fmla="*/ 8216900 w 13653014"/>
                      <a:gd name="connsiteY40" fmla="*/ 1263650 h 1543050"/>
                      <a:gd name="connsiteX41" fmla="*/ 8502650 w 13653014"/>
                      <a:gd name="connsiteY41" fmla="*/ 1257300 h 1543050"/>
                      <a:gd name="connsiteX42" fmla="*/ 8832850 w 13653014"/>
                      <a:gd name="connsiteY42" fmla="*/ 1308100 h 1543050"/>
                      <a:gd name="connsiteX43" fmla="*/ 9067800 w 13653014"/>
                      <a:gd name="connsiteY43" fmla="*/ 1333500 h 1543050"/>
                      <a:gd name="connsiteX44" fmla="*/ 9721850 w 13653014"/>
                      <a:gd name="connsiteY44" fmla="*/ 1352550 h 1543050"/>
                      <a:gd name="connsiteX45" fmla="*/ 10064750 w 13653014"/>
                      <a:gd name="connsiteY45" fmla="*/ 1314450 h 1543050"/>
                      <a:gd name="connsiteX46" fmla="*/ 10458450 w 13653014"/>
                      <a:gd name="connsiteY46" fmla="*/ 1219200 h 1543050"/>
                      <a:gd name="connsiteX47" fmla="*/ 11144250 w 13653014"/>
                      <a:gd name="connsiteY47" fmla="*/ 1111250 h 1543050"/>
                      <a:gd name="connsiteX48" fmla="*/ 13055600 w 13653014"/>
                      <a:gd name="connsiteY48" fmla="*/ 800100 h 1543050"/>
                      <a:gd name="connsiteX49" fmla="*/ 13652500 w 13653014"/>
                      <a:gd name="connsiteY49" fmla="*/ 685800 h 1543050"/>
                      <a:gd name="connsiteX50" fmla="*/ 13315951 w 13653014"/>
                      <a:gd name="connsiteY50" fmla="*/ 12700 h 1543050"/>
                      <a:gd name="connsiteX51" fmla="*/ 12230100 w 13653014"/>
                      <a:gd name="connsiteY51" fmla="*/ 412750 h 1543050"/>
                      <a:gd name="connsiteX52" fmla="*/ 11125200 w 13653014"/>
                      <a:gd name="connsiteY52" fmla="*/ 495300 h 1543050"/>
                      <a:gd name="connsiteX53" fmla="*/ 10775950 w 13653014"/>
                      <a:gd name="connsiteY53" fmla="*/ 546100 h 1543050"/>
                      <a:gd name="connsiteX54" fmla="*/ 10433050 w 13653014"/>
                      <a:gd name="connsiteY54" fmla="*/ 654050 h 1543050"/>
                      <a:gd name="connsiteX55" fmla="*/ 9886950 w 13653014"/>
                      <a:gd name="connsiteY55" fmla="*/ 685800 h 1543050"/>
                      <a:gd name="connsiteX56" fmla="*/ 7499350 w 13653014"/>
                      <a:gd name="connsiteY56" fmla="*/ 609600 h 1543050"/>
                      <a:gd name="connsiteX57" fmla="*/ 4889500 w 13653014"/>
                      <a:gd name="connsiteY57" fmla="*/ 590550 h 1543050"/>
                      <a:gd name="connsiteX58" fmla="*/ 3937000 w 13653014"/>
                      <a:gd name="connsiteY58" fmla="*/ 444500 h 1543050"/>
                      <a:gd name="connsiteX59" fmla="*/ 3175000 w 13653014"/>
                      <a:gd name="connsiteY59" fmla="*/ 533400 h 1543050"/>
                      <a:gd name="connsiteX60" fmla="*/ 1435100 w 13653014"/>
                      <a:gd name="connsiteY60" fmla="*/ 368300 h 1543050"/>
                      <a:gd name="connsiteX61" fmla="*/ 44450 w 13653014"/>
                      <a:gd name="connsiteY61" fmla="*/ 38100 h 1543050"/>
                      <a:gd name="connsiteX62" fmla="*/ 0 w 13653014"/>
                      <a:gd name="connsiteY62" fmla="*/ 0 h 1543050"/>
                      <a:gd name="connsiteX0" fmla="*/ 0 w 13652835"/>
                      <a:gd name="connsiteY0" fmla="*/ 0 h 1543050"/>
                      <a:gd name="connsiteX1" fmla="*/ 19050 w 13652835"/>
                      <a:gd name="connsiteY1" fmla="*/ 850900 h 1543050"/>
                      <a:gd name="connsiteX2" fmla="*/ 514350 w 13652835"/>
                      <a:gd name="connsiteY2" fmla="*/ 1035050 h 1543050"/>
                      <a:gd name="connsiteX3" fmla="*/ 1028700 w 13652835"/>
                      <a:gd name="connsiteY3" fmla="*/ 1174750 h 1543050"/>
                      <a:gd name="connsiteX4" fmla="*/ 1758950 w 13652835"/>
                      <a:gd name="connsiteY4" fmla="*/ 1263650 h 1543050"/>
                      <a:gd name="connsiteX5" fmla="*/ 2552700 w 13652835"/>
                      <a:gd name="connsiteY5" fmla="*/ 1289050 h 1543050"/>
                      <a:gd name="connsiteX6" fmla="*/ 2667000 w 13652835"/>
                      <a:gd name="connsiteY6" fmla="*/ 1308100 h 1543050"/>
                      <a:gd name="connsiteX7" fmla="*/ 2787650 w 13652835"/>
                      <a:gd name="connsiteY7" fmla="*/ 1320800 h 1543050"/>
                      <a:gd name="connsiteX8" fmla="*/ 3257550 w 13652835"/>
                      <a:gd name="connsiteY8" fmla="*/ 1371600 h 1543050"/>
                      <a:gd name="connsiteX9" fmla="*/ 3327400 w 13652835"/>
                      <a:gd name="connsiteY9" fmla="*/ 1416050 h 1543050"/>
                      <a:gd name="connsiteX10" fmla="*/ 3568700 w 13652835"/>
                      <a:gd name="connsiteY10" fmla="*/ 1504950 h 1543050"/>
                      <a:gd name="connsiteX11" fmla="*/ 3829050 w 13652835"/>
                      <a:gd name="connsiteY11" fmla="*/ 1543050 h 1543050"/>
                      <a:gd name="connsiteX12" fmla="*/ 3879850 w 13652835"/>
                      <a:gd name="connsiteY12" fmla="*/ 1524000 h 1543050"/>
                      <a:gd name="connsiteX13" fmla="*/ 4171950 w 13652835"/>
                      <a:gd name="connsiteY13" fmla="*/ 1454150 h 1543050"/>
                      <a:gd name="connsiteX14" fmla="*/ 4241800 w 13652835"/>
                      <a:gd name="connsiteY14" fmla="*/ 1435100 h 1543050"/>
                      <a:gd name="connsiteX15" fmla="*/ 4241800 w 13652835"/>
                      <a:gd name="connsiteY15" fmla="*/ 1435100 h 1543050"/>
                      <a:gd name="connsiteX16" fmla="*/ 4451350 w 13652835"/>
                      <a:gd name="connsiteY16" fmla="*/ 1365250 h 1543050"/>
                      <a:gd name="connsiteX17" fmla="*/ 4603750 w 13652835"/>
                      <a:gd name="connsiteY17" fmla="*/ 1327150 h 1543050"/>
                      <a:gd name="connsiteX18" fmla="*/ 4654550 w 13652835"/>
                      <a:gd name="connsiteY18" fmla="*/ 1301750 h 1543050"/>
                      <a:gd name="connsiteX19" fmla="*/ 4718050 w 13652835"/>
                      <a:gd name="connsiteY19" fmla="*/ 1295400 h 1543050"/>
                      <a:gd name="connsiteX20" fmla="*/ 4902200 w 13652835"/>
                      <a:gd name="connsiteY20" fmla="*/ 1282700 h 1543050"/>
                      <a:gd name="connsiteX21" fmla="*/ 5041900 w 13652835"/>
                      <a:gd name="connsiteY21" fmla="*/ 1276350 h 1543050"/>
                      <a:gd name="connsiteX22" fmla="*/ 5137150 w 13652835"/>
                      <a:gd name="connsiteY22" fmla="*/ 1270000 h 1543050"/>
                      <a:gd name="connsiteX23" fmla="*/ 5257800 w 13652835"/>
                      <a:gd name="connsiteY23" fmla="*/ 1263650 h 1543050"/>
                      <a:gd name="connsiteX24" fmla="*/ 5537200 w 13652835"/>
                      <a:gd name="connsiteY24" fmla="*/ 1181100 h 1543050"/>
                      <a:gd name="connsiteX25" fmla="*/ 5670550 w 13652835"/>
                      <a:gd name="connsiteY25" fmla="*/ 1123950 h 1543050"/>
                      <a:gd name="connsiteX26" fmla="*/ 5803900 w 13652835"/>
                      <a:gd name="connsiteY26" fmla="*/ 1104900 h 1543050"/>
                      <a:gd name="connsiteX27" fmla="*/ 5873750 w 13652835"/>
                      <a:gd name="connsiteY27" fmla="*/ 1104900 h 1543050"/>
                      <a:gd name="connsiteX28" fmla="*/ 5937250 w 13652835"/>
                      <a:gd name="connsiteY28" fmla="*/ 1130300 h 1543050"/>
                      <a:gd name="connsiteX29" fmla="*/ 6000750 w 13652835"/>
                      <a:gd name="connsiteY29" fmla="*/ 1244600 h 1543050"/>
                      <a:gd name="connsiteX30" fmla="*/ 6261100 w 13652835"/>
                      <a:gd name="connsiteY30" fmla="*/ 1333500 h 1543050"/>
                      <a:gd name="connsiteX31" fmla="*/ 6527800 w 13652835"/>
                      <a:gd name="connsiteY31" fmla="*/ 1428750 h 1543050"/>
                      <a:gd name="connsiteX32" fmla="*/ 6737350 w 13652835"/>
                      <a:gd name="connsiteY32" fmla="*/ 1352550 h 1543050"/>
                      <a:gd name="connsiteX33" fmla="*/ 6864352 w 13652835"/>
                      <a:gd name="connsiteY33" fmla="*/ 1352551 h 1543050"/>
                      <a:gd name="connsiteX34" fmla="*/ 7073900 w 13652835"/>
                      <a:gd name="connsiteY34" fmla="*/ 1339850 h 1543050"/>
                      <a:gd name="connsiteX35" fmla="*/ 7219950 w 13652835"/>
                      <a:gd name="connsiteY35" fmla="*/ 1339850 h 1543050"/>
                      <a:gd name="connsiteX36" fmla="*/ 7480300 w 13652835"/>
                      <a:gd name="connsiteY36" fmla="*/ 1308100 h 1543050"/>
                      <a:gd name="connsiteX37" fmla="*/ 7740650 w 13652835"/>
                      <a:gd name="connsiteY37" fmla="*/ 1270000 h 1543050"/>
                      <a:gd name="connsiteX38" fmla="*/ 7905750 w 13652835"/>
                      <a:gd name="connsiteY38" fmla="*/ 1333500 h 1543050"/>
                      <a:gd name="connsiteX39" fmla="*/ 8070850 w 13652835"/>
                      <a:gd name="connsiteY39" fmla="*/ 1289050 h 1543050"/>
                      <a:gd name="connsiteX40" fmla="*/ 8216900 w 13652835"/>
                      <a:gd name="connsiteY40" fmla="*/ 1263650 h 1543050"/>
                      <a:gd name="connsiteX41" fmla="*/ 8502650 w 13652835"/>
                      <a:gd name="connsiteY41" fmla="*/ 1257300 h 1543050"/>
                      <a:gd name="connsiteX42" fmla="*/ 8832850 w 13652835"/>
                      <a:gd name="connsiteY42" fmla="*/ 1308100 h 1543050"/>
                      <a:gd name="connsiteX43" fmla="*/ 9067800 w 13652835"/>
                      <a:gd name="connsiteY43" fmla="*/ 1333500 h 1543050"/>
                      <a:gd name="connsiteX44" fmla="*/ 9721850 w 13652835"/>
                      <a:gd name="connsiteY44" fmla="*/ 1352550 h 1543050"/>
                      <a:gd name="connsiteX45" fmla="*/ 10064750 w 13652835"/>
                      <a:gd name="connsiteY45" fmla="*/ 1314450 h 1543050"/>
                      <a:gd name="connsiteX46" fmla="*/ 10458450 w 13652835"/>
                      <a:gd name="connsiteY46" fmla="*/ 1219200 h 1543050"/>
                      <a:gd name="connsiteX47" fmla="*/ 11144250 w 13652835"/>
                      <a:gd name="connsiteY47" fmla="*/ 1111250 h 1543050"/>
                      <a:gd name="connsiteX48" fmla="*/ 13055600 w 13652835"/>
                      <a:gd name="connsiteY48" fmla="*/ 800100 h 1543050"/>
                      <a:gd name="connsiteX49" fmla="*/ 13652500 w 13652835"/>
                      <a:gd name="connsiteY49" fmla="*/ 685800 h 1543050"/>
                      <a:gd name="connsiteX50" fmla="*/ 13315951 w 13652835"/>
                      <a:gd name="connsiteY50" fmla="*/ 12700 h 1543050"/>
                      <a:gd name="connsiteX51" fmla="*/ 12230100 w 13652835"/>
                      <a:gd name="connsiteY51" fmla="*/ 412750 h 1543050"/>
                      <a:gd name="connsiteX52" fmla="*/ 11125200 w 13652835"/>
                      <a:gd name="connsiteY52" fmla="*/ 495300 h 1543050"/>
                      <a:gd name="connsiteX53" fmla="*/ 10775950 w 13652835"/>
                      <a:gd name="connsiteY53" fmla="*/ 546100 h 1543050"/>
                      <a:gd name="connsiteX54" fmla="*/ 10433050 w 13652835"/>
                      <a:gd name="connsiteY54" fmla="*/ 654050 h 1543050"/>
                      <a:gd name="connsiteX55" fmla="*/ 9886950 w 13652835"/>
                      <a:gd name="connsiteY55" fmla="*/ 685800 h 1543050"/>
                      <a:gd name="connsiteX56" fmla="*/ 7499350 w 13652835"/>
                      <a:gd name="connsiteY56" fmla="*/ 609600 h 1543050"/>
                      <a:gd name="connsiteX57" fmla="*/ 4889500 w 13652835"/>
                      <a:gd name="connsiteY57" fmla="*/ 590550 h 1543050"/>
                      <a:gd name="connsiteX58" fmla="*/ 3937000 w 13652835"/>
                      <a:gd name="connsiteY58" fmla="*/ 444500 h 1543050"/>
                      <a:gd name="connsiteX59" fmla="*/ 3175000 w 13652835"/>
                      <a:gd name="connsiteY59" fmla="*/ 533400 h 1543050"/>
                      <a:gd name="connsiteX60" fmla="*/ 1435100 w 13652835"/>
                      <a:gd name="connsiteY60" fmla="*/ 368300 h 1543050"/>
                      <a:gd name="connsiteX61" fmla="*/ 44450 w 13652835"/>
                      <a:gd name="connsiteY61" fmla="*/ 38100 h 1543050"/>
                      <a:gd name="connsiteX62" fmla="*/ 0 w 13652835"/>
                      <a:gd name="connsiteY62" fmla="*/ 0 h 1543050"/>
                      <a:gd name="connsiteX0" fmla="*/ 0 w 13652835"/>
                      <a:gd name="connsiteY0" fmla="*/ 0 h 1543050"/>
                      <a:gd name="connsiteX1" fmla="*/ 19050 w 13652835"/>
                      <a:gd name="connsiteY1" fmla="*/ 850900 h 1543050"/>
                      <a:gd name="connsiteX2" fmla="*/ 514350 w 13652835"/>
                      <a:gd name="connsiteY2" fmla="*/ 1035050 h 1543050"/>
                      <a:gd name="connsiteX3" fmla="*/ 1028700 w 13652835"/>
                      <a:gd name="connsiteY3" fmla="*/ 1174750 h 1543050"/>
                      <a:gd name="connsiteX4" fmla="*/ 1758950 w 13652835"/>
                      <a:gd name="connsiteY4" fmla="*/ 1263650 h 1543050"/>
                      <a:gd name="connsiteX5" fmla="*/ 2552700 w 13652835"/>
                      <a:gd name="connsiteY5" fmla="*/ 1289050 h 1543050"/>
                      <a:gd name="connsiteX6" fmla="*/ 2667000 w 13652835"/>
                      <a:gd name="connsiteY6" fmla="*/ 1308100 h 1543050"/>
                      <a:gd name="connsiteX7" fmla="*/ 2787650 w 13652835"/>
                      <a:gd name="connsiteY7" fmla="*/ 1320800 h 1543050"/>
                      <a:gd name="connsiteX8" fmla="*/ 3257550 w 13652835"/>
                      <a:gd name="connsiteY8" fmla="*/ 1371600 h 1543050"/>
                      <a:gd name="connsiteX9" fmla="*/ 3327400 w 13652835"/>
                      <a:gd name="connsiteY9" fmla="*/ 1416050 h 1543050"/>
                      <a:gd name="connsiteX10" fmla="*/ 3568700 w 13652835"/>
                      <a:gd name="connsiteY10" fmla="*/ 1504950 h 1543050"/>
                      <a:gd name="connsiteX11" fmla="*/ 3829050 w 13652835"/>
                      <a:gd name="connsiteY11" fmla="*/ 1543050 h 1543050"/>
                      <a:gd name="connsiteX12" fmla="*/ 3879850 w 13652835"/>
                      <a:gd name="connsiteY12" fmla="*/ 1524000 h 1543050"/>
                      <a:gd name="connsiteX13" fmla="*/ 4171950 w 13652835"/>
                      <a:gd name="connsiteY13" fmla="*/ 1454150 h 1543050"/>
                      <a:gd name="connsiteX14" fmla="*/ 4241800 w 13652835"/>
                      <a:gd name="connsiteY14" fmla="*/ 1435100 h 1543050"/>
                      <a:gd name="connsiteX15" fmla="*/ 4241800 w 13652835"/>
                      <a:gd name="connsiteY15" fmla="*/ 1435100 h 1543050"/>
                      <a:gd name="connsiteX16" fmla="*/ 4451350 w 13652835"/>
                      <a:gd name="connsiteY16" fmla="*/ 1365250 h 1543050"/>
                      <a:gd name="connsiteX17" fmla="*/ 4603750 w 13652835"/>
                      <a:gd name="connsiteY17" fmla="*/ 1327150 h 1543050"/>
                      <a:gd name="connsiteX18" fmla="*/ 4654550 w 13652835"/>
                      <a:gd name="connsiteY18" fmla="*/ 1301750 h 1543050"/>
                      <a:gd name="connsiteX19" fmla="*/ 4718050 w 13652835"/>
                      <a:gd name="connsiteY19" fmla="*/ 1295400 h 1543050"/>
                      <a:gd name="connsiteX20" fmla="*/ 4902200 w 13652835"/>
                      <a:gd name="connsiteY20" fmla="*/ 1282700 h 1543050"/>
                      <a:gd name="connsiteX21" fmla="*/ 5041900 w 13652835"/>
                      <a:gd name="connsiteY21" fmla="*/ 1276350 h 1543050"/>
                      <a:gd name="connsiteX22" fmla="*/ 5137150 w 13652835"/>
                      <a:gd name="connsiteY22" fmla="*/ 1270000 h 1543050"/>
                      <a:gd name="connsiteX23" fmla="*/ 5257800 w 13652835"/>
                      <a:gd name="connsiteY23" fmla="*/ 1263650 h 1543050"/>
                      <a:gd name="connsiteX24" fmla="*/ 5537200 w 13652835"/>
                      <a:gd name="connsiteY24" fmla="*/ 1181100 h 1543050"/>
                      <a:gd name="connsiteX25" fmla="*/ 5670550 w 13652835"/>
                      <a:gd name="connsiteY25" fmla="*/ 1123950 h 1543050"/>
                      <a:gd name="connsiteX26" fmla="*/ 5803900 w 13652835"/>
                      <a:gd name="connsiteY26" fmla="*/ 1104900 h 1543050"/>
                      <a:gd name="connsiteX27" fmla="*/ 5873750 w 13652835"/>
                      <a:gd name="connsiteY27" fmla="*/ 1104900 h 1543050"/>
                      <a:gd name="connsiteX28" fmla="*/ 5937250 w 13652835"/>
                      <a:gd name="connsiteY28" fmla="*/ 1130300 h 1543050"/>
                      <a:gd name="connsiteX29" fmla="*/ 6000750 w 13652835"/>
                      <a:gd name="connsiteY29" fmla="*/ 1244600 h 1543050"/>
                      <a:gd name="connsiteX30" fmla="*/ 6261100 w 13652835"/>
                      <a:gd name="connsiteY30" fmla="*/ 1333500 h 1543050"/>
                      <a:gd name="connsiteX31" fmla="*/ 6527800 w 13652835"/>
                      <a:gd name="connsiteY31" fmla="*/ 1428750 h 1543050"/>
                      <a:gd name="connsiteX32" fmla="*/ 6737350 w 13652835"/>
                      <a:gd name="connsiteY32" fmla="*/ 1352550 h 1543050"/>
                      <a:gd name="connsiteX33" fmla="*/ 6864352 w 13652835"/>
                      <a:gd name="connsiteY33" fmla="*/ 1352551 h 1543050"/>
                      <a:gd name="connsiteX34" fmla="*/ 7073900 w 13652835"/>
                      <a:gd name="connsiteY34" fmla="*/ 1339850 h 1543050"/>
                      <a:gd name="connsiteX35" fmla="*/ 7219950 w 13652835"/>
                      <a:gd name="connsiteY35" fmla="*/ 1339850 h 1543050"/>
                      <a:gd name="connsiteX36" fmla="*/ 7480300 w 13652835"/>
                      <a:gd name="connsiteY36" fmla="*/ 1308100 h 1543050"/>
                      <a:gd name="connsiteX37" fmla="*/ 7740650 w 13652835"/>
                      <a:gd name="connsiteY37" fmla="*/ 1270000 h 1543050"/>
                      <a:gd name="connsiteX38" fmla="*/ 7905750 w 13652835"/>
                      <a:gd name="connsiteY38" fmla="*/ 1333500 h 1543050"/>
                      <a:gd name="connsiteX39" fmla="*/ 8070850 w 13652835"/>
                      <a:gd name="connsiteY39" fmla="*/ 1289050 h 1543050"/>
                      <a:gd name="connsiteX40" fmla="*/ 8216900 w 13652835"/>
                      <a:gd name="connsiteY40" fmla="*/ 1263650 h 1543050"/>
                      <a:gd name="connsiteX41" fmla="*/ 8502650 w 13652835"/>
                      <a:gd name="connsiteY41" fmla="*/ 1257300 h 1543050"/>
                      <a:gd name="connsiteX42" fmla="*/ 8832850 w 13652835"/>
                      <a:gd name="connsiteY42" fmla="*/ 1308100 h 1543050"/>
                      <a:gd name="connsiteX43" fmla="*/ 9067800 w 13652835"/>
                      <a:gd name="connsiteY43" fmla="*/ 1333500 h 1543050"/>
                      <a:gd name="connsiteX44" fmla="*/ 9721850 w 13652835"/>
                      <a:gd name="connsiteY44" fmla="*/ 1352550 h 1543050"/>
                      <a:gd name="connsiteX45" fmla="*/ 10064750 w 13652835"/>
                      <a:gd name="connsiteY45" fmla="*/ 1314450 h 1543050"/>
                      <a:gd name="connsiteX46" fmla="*/ 10458450 w 13652835"/>
                      <a:gd name="connsiteY46" fmla="*/ 1219200 h 1543050"/>
                      <a:gd name="connsiteX47" fmla="*/ 11144250 w 13652835"/>
                      <a:gd name="connsiteY47" fmla="*/ 1111250 h 1543050"/>
                      <a:gd name="connsiteX48" fmla="*/ 13055600 w 13652835"/>
                      <a:gd name="connsiteY48" fmla="*/ 800100 h 1543050"/>
                      <a:gd name="connsiteX49" fmla="*/ 13652500 w 13652835"/>
                      <a:gd name="connsiteY49" fmla="*/ 685800 h 1543050"/>
                      <a:gd name="connsiteX50" fmla="*/ 13315951 w 13652835"/>
                      <a:gd name="connsiteY50" fmla="*/ 12700 h 1543050"/>
                      <a:gd name="connsiteX51" fmla="*/ 12230100 w 13652835"/>
                      <a:gd name="connsiteY51" fmla="*/ 412750 h 1543050"/>
                      <a:gd name="connsiteX52" fmla="*/ 11125200 w 13652835"/>
                      <a:gd name="connsiteY52" fmla="*/ 495300 h 1543050"/>
                      <a:gd name="connsiteX53" fmla="*/ 10775950 w 13652835"/>
                      <a:gd name="connsiteY53" fmla="*/ 546100 h 1543050"/>
                      <a:gd name="connsiteX54" fmla="*/ 10433050 w 13652835"/>
                      <a:gd name="connsiteY54" fmla="*/ 654050 h 1543050"/>
                      <a:gd name="connsiteX55" fmla="*/ 9886950 w 13652835"/>
                      <a:gd name="connsiteY55" fmla="*/ 685800 h 1543050"/>
                      <a:gd name="connsiteX56" fmla="*/ 7499350 w 13652835"/>
                      <a:gd name="connsiteY56" fmla="*/ 609600 h 1543050"/>
                      <a:gd name="connsiteX57" fmla="*/ 4889500 w 13652835"/>
                      <a:gd name="connsiteY57" fmla="*/ 590550 h 1543050"/>
                      <a:gd name="connsiteX58" fmla="*/ 3937000 w 13652835"/>
                      <a:gd name="connsiteY58" fmla="*/ 444500 h 1543050"/>
                      <a:gd name="connsiteX59" fmla="*/ 3175000 w 13652835"/>
                      <a:gd name="connsiteY59" fmla="*/ 533400 h 1543050"/>
                      <a:gd name="connsiteX60" fmla="*/ 1435100 w 13652835"/>
                      <a:gd name="connsiteY60" fmla="*/ 368300 h 1543050"/>
                      <a:gd name="connsiteX61" fmla="*/ 44450 w 13652835"/>
                      <a:gd name="connsiteY61" fmla="*/ 38100 h 1543050"/>
                      <a:gd name="connsiteX62" fmla="*/ 0 w 13652835"/>
                      <a:gd name="connsiteY62" fmla="*/ 0 h 1543050"/>
                      <a:gd name="connsiteX0" fmla="*/ 0 w 13658722"/>
                      <a:gd name="connsiteY0" fmla="*/ 69909 h 1612959"/>
                      <a:gd name="connsiteX1" fmla="*/ 19050 w 13658722"/>
                      <a:gd name="connsiteY1" fmla="*/ 920809 h 1612959"/>
                      <a:gd name="connsiteX2" fmla="*/ 514350 w 13658722"/>
                      <a:gd name="connsiteY2" fmla="*/ 1104959 h 1612959"/>
                      <a:gd name="connsiteX3" fmla="*/ 1028700 w 13658722"/>
                      <a:gd name="connsiteY3" fmla="*/ 1244659 h 1612959"/>
                      <a:gd name="connsiteX4" fmla="*/ 1758950 w 13658722"/>
                      <a:gd name="connsiteY4" fmla="*/ 1333559 h 1612959"/>
                      <a:gd name="connsiteX5" fmla="*/ 2552700 w 13658722"/>
                      <a:gd name="connsiteY5" fmla="*/ 1358959 h 1612959"/>
                      <a:gd name="connsiteX6" fmla="*/ 2667000 w 13658722"/>
                      <a:gd name="connsiteY6" fmla="*/ 1378009 h 1612959"/>
                      <a:gd name="connsiteX7" fmla="*/ 2787650 w 13658722"/>
                      <a:gd name="connsiteY7" fmla="*/ 1390709 h 1612959"/>
                      <a:gd name="connsiteX8" fmla="*/ 3257550 w 13658722"/>
                      <a:gd name="connsiteY8" fmla="*/ 1441509 h 1612959"/>
                      <a:gd name="connsiteX9" fmla="*/ 3327400 w 13658722"/>
                      <a:gd name="connsiteY9" fmla="*/ 1485959 h 1612959"/>
                      <a:gd name="connsiteX10" fmla="*/ 3568700 w 13658722"/>
                      <a:gd name="connsiteY10" fmla="*/ 1574859 h 1612959"/>
                      <a:gd name="connsiteX11" fmla="*/ 3829050 w 13658722"/>
                      <a:gd name="connsiteY11" fmla="*/ 1612959 h 1612959"/>
                      <a:gd name="connsiteX12" fmla="*/ 3879850 w 13658722"/>
                      <a:gd name="connsiteY12" fmla="*/ 1593909 h 1612959"/>
                      <a:gd name="connsiteX13" fmla="*/ 4171950 w 13658722"/>
                      <a:gd name="connsiteY13" fmla="*/ 1524059 h 1612959"/>
                      <a:gd name="connsiteX14" fmla="*/ 4241800 w 13658722"/>
                      <a:gd name="connsiteY14" fmla="*/ 1505009 h 1612959"/>
                      <a:gd name="connsiteX15" fmla="*/ 4241800 w 13658722"/>
                      <a:gd name="connsiteY15" fmla="*/ 1505009 h 1612959"/>
                      <a:gd name="connsiteX16" fmla="*/ 4451350 w 13658722"/>
                      <a:gd name="connsiteY16" fmla="*/ 1435159 h 1612959"/>
                      <a:gd name="connsiteX17" fmla="*/ 4603750 w 13658722"/>
                      <a:gd name="connsiteY17" fmla="*/ 1397059 h 1612959"/>
                      <a:gd name="connsiteX18" fmla="*/ 4654550 w 13658722"/>
                      <a:gd name="connsiteY18" fmla="*/ 1371659 h 1612959"/>
                      <a:gd name="connsiteX19" fmla="*/ 4718050 w 13658722"/>
                      <a:gd name="connsiteY19" fmla="*/ 1365309 h 1612959"/>
                      <a:gd name="connsiteX20" fmla="*/ 4902200 w 13658722"/>
                      <a:gd name="connsiteY20" fmla="*/ 1352609 h 1612959"/>
                      <a:gd name="connsiteX21" fmla="*/ 5041900 w 13658722"/>
                      <a:gd name="connsiteY21" fmla="*/ 1346259 h 1612959"/>
                      <a:gd name="connsiteX22" fmla="*/ 5137150 w 13658722"/>
                      <a:gd name="connsiteY22" fmla="*/ 1339909 h 1612959"/>
                      <a:gd name="connsiteX23" fmla="*/ 5257800 w 13658722"/>
                      <a:gd name="connsiteY23" fmla="*/ 1333559 h 1612959"/>
                      <a:gd name="connsiteX24" fmla="*/ 5537200 w 13658722"/>
                      <a:gd name="connsiteY24" fmla="*/ 1251009 h 1612959"/>
                      <a:gd name="connsiteX25" fmla="*/ 5670550 w 13658722"/>
                      <a:gd name="connsiteY25" fmla="*/ 1193859 h 1612959"/>
                      <a:gd name="connsiteX26" fmla="*/ 5803900 w 13658722"/>
                      <a:gd name="connsiteY26" fmla="*/ 1174809 h 1612959"/>
                      <a:gd name="connsiteX27" fmla="*/ 5873750 w 13658722"/>
                      <a:gd name="connsiteY27" fmla="*/ 1174809 h 1612959"/>
                      <a:gd name="connsiteX28" fmla="*/ 5937250 w 13658722"/>
                      <a:gd name="connsiteY28" fmla="*/ 1200209 h 1612959"/>
                      <a:gd name="connsiteX29" fmla="*/ 6000750 w 13658722"/>
                      <a:gd name="connsiteY29" fmla="*/ 1314509 h 1612959"/>
                      <a:gd name="connsiteX30" fmla="*/ 6261100 w 13658722"/>
                      <a:gd name="connsiteY30" fmla="*/ 1403409 h 1612959"/>
                      <a:gd name="connsiteX31" fmla="*/ 6527800 w 13658722"/>
                      <a:gd name="connsiteY31" fmla="*/ 1498659 h 1612959"/>
                      <a:gd name="connsiteX32" fmla="*/ 6737350 w 13658722"/>
                      <a:gd name="connsiteY32" fmla="*/ 1422459 h 1612959"/>
                      <a:gd name="connsiteX33" fmla="*/ 6864352 w 13658722"/>
                      <a:gd name="connsiteY33" fmla="*/ 1422460 h 1612959"/>
                      <a:gd name="connsiteX34" fmla="*/ 7073900 w 13658722"/>
                      <a:gd name="connsiteY34" fmla="*/ 1409759 h 1612959"/>
                      <a:gd name="connsiteX35" fmla="*/ 7219950 w 13658722"/>
                      <a:gd name="connsiteY35" fmla="*/ 1409759 h 1612959"/>
                      <a:gd name="connsiteX36" fmla="*/ 7480300 w 13658722"/>
                      <a:gd name="connsiteY36" fmla="*/ 1378009 h 1612959"/>
                      <a:gd name="connsiteX37" fmla="*/ 7740650 w 13658722"/>
                      <a:gd name="connsiteY37" fmla="*/ 1339909 h 1612959"/>
                      <a:gd name="connsiteX38" fmla="*/ 7905750 w 13658722"/>
                      <a:gd name="connsiteY38" fmla="*/ 1403409 h 1612959"/>
                      <a:gd name="connsiteX39" fmla="*/ 8070850 w 13658722"/>
                      <a:gd name="connsiteY39" fmla="*/ 1358959 h 1612959"/>
                      <a:gd name="connsiteX40" fmla="*/ 8216900 w 13658722"/>
                      <a:gd name="connsiteY40" fmla="*/ 1333559 h 1612959"/>
                      <a:gd name="connsiteX41" fmla="*/ 8502650 w 13658722"/>
                      <a:gd name="connsiteY41" fmla="*/ 1327209 h 1612959"/>
                      <a:gd name="connsiteX42" fmla="*/ 8832850 w 13658722"/>
                      <a:gd name="connsiteY42" fmla="*/ 1378009 h 1612959"/>
                      <a:gd name="connsiteX43" fmla="*/ 9067800 w 13658722"/>
                      <a:gd name="connsiteY43" fmla="*/ 1403409 h 1612959"/>
                      <a:gd name="connsiteX44" fmla="*/ 9721850 w 13658722"/>
                      <a:gd name="connsiteY44" fmla="*/ 1422459 h 1612959"/>
                      <a:gd name="connsiteX45" fmla="*/ 10064750 w 13658722"/>
                      <a:gd name="connsiteY45" fmla="*/ 1384359 h 1612959"/>
                      <a:gd name="connsiteX46" fmla="*/ 10458450 w 13658722"/>
                      <a:gd name="connsiteY46" fmla="*/ 1289109 h 1612959"/>
                      <a:gd name="connsiteX47" fmla="*/ 11144250 w 13658722"/>
                      <a:gd name="connsiteY47" fmla="*/ 1181159 h 1612959"/>
                      <a:gd name="connsiteX48" fmla="*/ 13055600 w 13658722"/>
                      <a:gd name="connsiteY48" fmla="*/ 870009 h 1612959"/>
                      <a:gd name="connsiteX49" fmla="*/ 13652500 w 13658722"/>
                      <a:gd name="connsiteY49" fmla="*/ 755709 h 1612959"/>
                      <a:gd name="connsiteX50" fmla="*/ 13366751 w 13658722"/>
                      <a:gd name="connsiteY50" fmla="*/ 59 h 1612959"/>
                      <a:gd name="connsiteX51" fmla="*/ 12230100 w 13658722"/>
                      <a:gd name="connsiteY51" fmla="*/ 482659 h 1612959"/>
                      <a:gd name="connsiteX52" fmla="*/ 11125200 w 13658722"/>
                      <a:gd name="connsiteY52" fmla="*/ 565209 h 1612959"/>
                      <a:gd name="connsiteX53" fmla="*/ 10775950 w 13658722"/>
                      <a:gd name="connsiteY53" fmla="*/ 616009 h 1612959"/>
                      <a:gd name="connsiteX54" fmla="*/ 10433050 w 13658722"/>
                      <a:gd name="connsiteY54" fmla="*/ 723959 h 1612959"/>
                      <a:gd name="connsiteX55" fmla="*/ 9886950 w 13658722"/>
                      <a:gd name="connsiteY55" fmla="*/ 755709 h 1612959"/>
                      <a:gd name="connsiteX56" fmla="*/ 7499350 w 13658722"/>
                      <a:gd name="connsiteY56" fmla="*/ 679509 h 1612959"/>
                      <a:gd name="connsiteX57" fmla="*/ 4889500 w 13658722"/>
                      <a:gd name="connsiteY57" fmla="*/ 660459 h 1612959"/>
                      <a:gd name="connsiteX58" fmla="*/ 3937000 w 13658722"/>
                      <a:gd name="connsiteY58" fmla="*/ 514409 h 1612959"/>
                      <a:gd name="connsiteX59" fmla="*/ 3175000 w 13658722"/>
                      <a:gd name="connsiteY59" fmla="*/ 603309 h 1612959"/>
                      <a:gd name="connsiteX60" fmla="*/ 1435100 w 13658722"/>
                      <a:gd name="connsiteY60" fmla="*/ 438209 h 1612959"/>
                      <a:gd name="connsiteX61" fmla="*/ 44450 w 13658722"/>
                      <a:gd name="connsiteY61" fmla="*/ 108009 h 1612959"/>
                      <a:gd name="connsiteX62" fmla="*/ 0 w 13658722"/>
                      <a:gd name="connsiteY62" fmla="*/ 69909 h 1612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3658722" h="1612959">
                        <a:moveTo>
                          <a:pt x="0" y="69909"/>
                        </a:moveTo>
                        <a:lnTo>
                          <a:pt x="19050" y="920809"/>
                        </a:lnTo>
                        <a:lnTo>
                          <a:pt x="514350" y="1104959"/>
                        </a:lnTo>
                        <a:lnTo>
                          <a:pt x="1028700" y="1244659"/>
                        </a:lnTo>
                        <a:lnTo>
                          <a:pt x="1758950" y="1333559"/>
                        </a:lnTo>
                        <a:lnTo>
                          <a:pt x="2552700" y="1358959"/>
                        </a:lnTo>
                        <a:cubicBezTo>
                          <a:pt x="2659734" y="1382744"/>
                          <a:pt x="2559837" y="1362700"/>
                          <a:pt x="2667000" y="1378009"/>
                        </a:cubicBezTo>
                        <a:cubicBezTo>
                          <a:pt x="2772951" y="1393145"/>
                          <a:pt x="2708741" y="1390709"/>
                          <a:pt x="2787650" y="1390709"/>
                        </a:cubicBezTo>
                        <a:lnTo>
                          <a:pt x="3257550" y="1441509"/>
                        </a:lnTo>
                        <a:lnTo>
                          <a:pt x="3327400" y="1485959"/>
                        </a:lnTo>
                        <a:lnTo>
                          <a:pt x="3568700" y="1574859"/>
                        </a:lnTo>
                        <a:lnTo>
                          <a:pt x="3829050" y="1612959"/>
                        </a:lnTo>
                        <a:lnTo>
                          <a:pt x="3879850" y="1593909"/>
                        </a:lnTo>
                        <a:lnTo>
                          <a:pt x="4171950" y="1524059"/>
                        </a:lnTo>
                        <a:cubicBezTo>
                          <a:pt x="4237477" y="1504401"/>
                          <a:pt x="4213351" y="1505009"/>
                          <a:pt x="4241800" y="1505009"/>
                        </a:cubicBezTo>
                        <a:lnTo>
                          <a:pt x="4241800" y="1505009"/>
                        </a:lnTo>
                        <a:lnTo>
                          <a:pt x="4451350" y="1435159"/>
                        </a:lnTo>
                        <a:lnTo>
                          <a:pt x="4603750" y="1397059"/>
                        </a:lnTo>
                        <a:cubicBezTo>
                          <a:pt x="4620683" y="1388592"/>
                          <a:pt x="4636880" y="1378455"/>
                          <a:pt x="4654550" y="1371659"/>
                        </a:cubicBezTo>
                        <a:cubicBezTo>
                          <a:pt x="4676456" y="1363233"/>
                          <a:pt x="4695336" y="1365309"/>
                          <a:pt x="4718050" y="1365309"/>
                        </a:cubicBezTo>
                        <a:lnTo>
                          <a:pt x="4902200" y="1352609"/>
                        </a:lnTo>
                        <a:cubicBezTo>
                          <a:pt x="4990974" y="1343732"/>
                          <a:pt x="4944428" y="1346259"/>
                          <a:pt x="5041900" y="1346259"/>
                        </a:cubicBezTo>
                        <a:lnTo>
                          <a:pt x="5137150" y="1339909"/>
                        </a:lnTo>
                        <a:cubicBezTo>
                          <a:pt x="5219605" y="1331663"/>
                          <a:pt x="5179378" y="1333559"/>
                          <a:pt x="5257800" y="1333559"/>
                        </a:cubicBezTo>
                        <a:lnTo>
                          <a:pt x="5537200" y="1251009"/>
                        </a:lnTo>
                        <a:lnTo>
                          <a:pt x="5670550" y="1193859"/>
                        </a:lnTo>
                        <a:cubicBezTo>
                          <a:pt x="5756351" y="1168119"/>
                          <a:pt x="5711951" y="1174809"/>
                          <a:pt x="5803900" y="1174809"/>
                        </a:cubicBezTo>
                        <a:lnTo>
                          <a:pt x="5873750" y="1174809"/>
                        </a:lnTo>
                        <a:cubicBezTo>
                          <a:pt x="5894917" y="1183276"/>
                          <a:pt x="5916083" y="1176926"/>
                          <a:pt x="5937250" y="1200209"/>
                        </a:cubicBezTo>
                        <a:cubicBezTo>
                          <a:pt x="5958417" y="1223492"/>
                          <a:pt x="5981662" y="1314509"/>
                          <a:pt x="6000750" y="1314509"/>
                        </a:cubicBezTo>
                        <a:lnTo>
                          <a:pt x="6261100" y="1403409"/>
                        </a:lnTo>
                        <a:lnTo>
                          <a:pt x="6527800" y="1498659"/>
                        </a:lnTo>
                        <a:lnTo>
                          <a:pt x="6737350" y="1422459"/>
                        </a:lnTo>
                        <a:cubicBezTo>
                          <a:pt x="6752167" y="1428809"/>
                          <a:pt x="6849535" y="1416110"/>
                          <a:pt x="6864352" y="1422460"/>
                        </a:cubicBezTo>
                        <a:lnTo>
                          <a:pt x="7073900" y="1409759"/>
                        </a:lnTo>
                        <a:cubicBezTo>
                          <a:pt x="7127377" y="1383020"/>
                          <a:pt x="7200213" y="1429496"/>
                          <a:pt x="7219950" y="1409759"/>
                        </a:cubicBezTo>
                        <a:lnTo>
                          <a:pt x="7480300" y="1378009"/>
                        </a:lnTo>
                        <a:cubicBezTo>
                          <a:pt x="7463367" y="1303926"/>
                          <a:pt x="7669742" y="1335676"/>
                          <a:pt x="7740650" y="1339909"/>
                        </a:cubicBezTo>
                        <a:cubicBezTo>
                          <a:pt x="7811558" y="1344142"/>
                          <a:pt x="7762303" y="1403409"/>
                          <a:pt x="7905750" y="1403409"/>
                        </a:cubicBezTo>
                        <a:lnTo>
                          <a:pt x="8070850" y="1358959"/>
                        </a:lnTo>
                        <a:lnTo>
                          <a:pt x="8216900" y="1333559"/>
                        </a:lnTo>
                        <a:cubicBezTo>
                          <a:pt x="8235950" y="1329326"/>
                          <a:pt x="8399992" y="1319801"/>
                          <a:pt x="8502650" y="1327209"/>
                        </a:cubicBezTo>
                        <a:cubicBezTo>
                          <a:pt x="8605308" y="1334617"/>
                          <a:pt x="8817587" y="1378009"/>
                          <a:pt x="8832850" y="1378009"/>
                        </a:cubicBezTo>
                        <a:lnTo>
                          <a:pt x="9067800" y="1403409"/>
                        </a:lnTo>
                        <a:cubicBezTo>
                          <a:pt x="9093200" y="1411876"/>
                          <a:pt x="9555692" y="1425634"/>
                          <a:pt x="9721850" y="1422459"/>
                        </a:cubicBezTo>
                        <a:cubicBezTo>
                          <a:pt x="9888008" y="1419284"/>
                          <a:pt x="9941983" y="1406584"/>
                          <a:pt x="10064750" y="1384359"/>
                        </a:cubicBezTo>
                        <a:cubicBezTo>
                          <a:pt x="10187517" y="1362134"/>
                          <a:pt x="10278533" y="1322976"/>
                          <a:pt x="10458450" y="1289109"/>
                        </a:cubicBezTo>
                        <a:cubicBezTo>
                          <a:pt x="10638367" y="1255242"/>
                          <a:pt x="10711392" y="1251009"/>
                          <a:pt x="11144250" y="1181159"/>
                        </a:cubicBezTo>
                        <a:lnTo>
                          <a:pt x="13055600" y="870009"/>
                        </a:lnTo>
                        <a:cubicBezTo>
                          <a:pt x="13145743" y="861904"/>
                          <a:pt x="13600642" y="900701"/>
                          <a:pt x="13652500" y="755709"/>
                        </a:cubicBezTo>
                        <a:cubicBezTo>
                          <a:pt x="13704359" y="610717"/>
                          <a:pt x="13416493" y="6409"/>
                          <a:pt x="13366751" y="59"/>
                        </a:cubicBezTo>
                        <a:cubicBezTo>
                          <a:pt x="13361459" y="-6291"/>
                          <a:pt x="12276667" y="498534"/>
                          <a:pt x="12230100" y="482659"/>
                        </a:cubicBezTo>
                        <a:cubicBezTo>
                          <a:pt x="12124267" y="491126"/>
                          <a:pt x="11338983" y="594842"/>
                          <a:pt x="11125200" y="565209"/>
                        </a:cubicBezTo>
                        <a:lnTo>
                          <a:pt x="10775950" y="616009"/>
                        </a:lnTo>
                        <a:lnTo>
                          <a:pt x="10433050" y="723959"/>
                        </a:lnTo>
                        <a:lnTo>
                          <a:pt x="9886950" y="755709"/>
                        </a:lnTo>
                        <a:lnTo>
                          <a:pt x="7499350" y="679509"/>
                        </a:lnTo>
                        <a:lnTo>
                          <a:pt x="4889500" y="660459"/>
                        </a:lnTo>
                        <a:lnTo>
                          <a:pt x="3937000" y="514409"/>
                        </a:lnTo>
                        <a:lnTo>
                          <a:pt x="3175000" y="603309"/>
                        </a:lnTo>
                        <a:lnTo>
                          <a:pt x="1435100" y="438209"/>
                        </a:lnTo>
                        <a:lnTo>
                          <a:pt x="44450" y="108009"/>
                        </a:lnTo>
                        <a:lnTo>
                          <a:pt x="0" y="69909"/>
                        </a:lnTo>
                        <a:close/>
                      </a:path>
                    </a:pathLst>
                  </a:custGeom>
                  <a:solidFill>
                    <a:schemeClr val="bg1">
                      <a:lumMod val="50000"/>
                    </a:schemeClr>
                  </a:solidFill>
                  <a:ln>
                    <a:solidFill>
                      <a:schemeClr val="bg1">
                        <a:lumMod val="5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9" name="Freeform 118"/>
                  <p:cNvSpPr/>
                  <p:nvPr/>
                </p:nvSpPr>
                <p:spPr>
                  <a:xfrm>
                    <a:off x="-1981200" y="1727200"/>
                    <a:ext cx="1676400" cy="533400"/>
                  </a:xfrm>
                  <a:custGeom>
                    <a:avLst/>
                    <a:gdLst>
                      <a:gd name="connsiteX0" fmla="*/ 1619250 w 1619250"/>
                      <a:gd name="connsiteY0" fmla="*/ 533400 h 533400"/>
                      <a:gd name="connsiteX1" fmla="*/ 1009650 w 1619250"/>
                      <a:gd name="connsiteY1" fmla="*/ 476250 h 533400"/>
                      <a:gd name="connsiteX2" fmla="*/ 844550 w 1619250"/>
                      <a:gd name="connsiteY2" fmla="*/ 482600 h 533400"/>
                      <a:gd name="connsiteX3" fmla="*/ 698500 w 1619250"/>
                      <a:gd name="connsiteY3" fmla="*/ 361950 h 533400"/>
                      <a:gd name="connsiteX4" fmla="*/ 552450 w 1619250"/>
                      <a:gd name="connsiteY4" fmla="*/ 323850 h 533400"/>
                      <a:gd name="connsiteX5" fmla="*/ 349250 w 1619250"/>
                      <a:gd name="connsiteY5" fmla="*/ 177800 h 533400"/>
                      <a:gd name="connsiteX6" fmla="*/ 25400 w 1619250"/>
                      <a:gd name="connsiteY6" fmla="*/ 101600 h 533400"/>
                      <a:gd name="connsiteX7" fmla="*/ 0 w 1619250"/>
                      <a:gd name="connsiteY7" fmla="*/ 0 h 533400"/>
                      <a:gd name="connsiteX8" fmla="*/ 146050 w 1619250"/>
                      <a:gd name="connsiteY8" fmla="*/ 0 h 533400"/>
                      <a:gd name="connsiteX9" fmla="*/ 311150 w 1619250"/>
                      <a:gd name="connsiteY9" fmla="*/ 6350 h 533400"/>
                      <a:gd name="connsiteX10" fmla="*/ 476250 w 1619250"/>
                      <a:gd name="connsiteY10" fmla="*/ 101600 h 533400"/>
                      <a:gd name="connsiteX11" fmla="*/ 628650 w 1619250"/>
                      <a:gd name="connsiteY11" fmla="*/ 107950 h 533400"/>
                      <a:gd name="connsiteX12" fmla="*/ 749300 w 1619250"/>
                      <a:gd name="connsiteY12" fmla="*/ 152400 h 533400"/>
                      <a:gd name="connsiteX13" fmla="*/ 946150 w 1619250"/>
                      <a:gd name="connsiteY13" fmla="*/ 139700 h 533400"/>
                      <a:gd name="connsiteX14" fmla="*/ 1079500 w 1619250"/>
                      <a:gd name="connsiteY14" fmla="*/ 209550 h 533400"/>
                      <a:gd name="connsiteX15" fmla="*/ 1206500 w 1619250"/>
                      <a:gd name="connsiteY15" fmla="*/ 279400 h 533400"/>
                      <a:gd name="connsiteX16" fmla="*/ 1409700 w 1619250"/>
                      <a:gd name="connsiteY16" fmla="*/ 387350 h 533400"/>
                      <a:gd name="connsiteX17" fmla="*/ 1619250 w 1619250"/>
                      <a:gd name="connsiteY17" fmla="*/ 53340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19250" h="533400">
                        <a:moveTo>
                          <a:pt x="1619250" y="533400"/>
                        </a:moveTo>
                        <a:lnTo>
                          <a:pt x="1009650" y="476250"/>
                        </a:lnTo>
                        <a:lnTo>
                          <a:pt x="844550" y="482600"/>
                        </a:lnTo>
                        <a:lnTo>
                          <a:pt x="698500" y="361950"/>
                        </a:lnTo>
                        <a:lnTo>
                          <a:pt x="552450" y="323850"/>
                        </a:lnTo>
                        <a:lnTo>
                          <a:pt x="349250" y="177800"/>
                        </a:lnTo>
                        <a:lnTo>
                          <a:pt x="25400" y="101600"/>
                        </a:lnTo>
                        <a:lnTo>
                          <a:pt x="0" y="0"/>
                        </a:lnTo>
                        <a:lnTo>
                          <a:pt x="146050" y="0"/>
                        </a:lnTo>
                        <a:lnTo>
                          <a:pt x="311150" y="6350"/>
                        </a:lnTo>
                        <a:lnTo>
                          <a:pt x="476250" y="101600"/>
                        </a:lnTo>
                        <a:lnTo>
                          <a:pt x="628650" y="107950"/>
                        </a:lnTo>
                        <a:lnTo>
                          <a:pt x="749300" y="152400"/>
                        </a:lnTo>
                        <a:lnTo>
                          <a:pt x="946150" y="139700"/>
                        </a:lnTo>
                        <a:lnTo>
                          <a:pt x="1079500" y="209550"/>
                        </a:lnTo>
                        <a:lnTo>
                          <a:pt x="1206500" y="279400"/>
                        </a:lnTo>
                        <a:lnTo>
                          <a:pt x="1409700" y="387350"/>
                        </a:lnTo>
                        <a:lnTo>
                          <a:pt x="1619250" y="533400"/>
                        </a:lnTo>
                        <a:close/>
                      </a:path>
                    </a:pathLst>
                  </a:custGeom>
                  <a:solidFill>
                    <a:srgbClr val="295283"/>
                  </a:solidFill>
                  <a:ln>
                    <a:solidFill>
                      <a:srgbClr val="29528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Freeform 119"/>
                  <p:cNvSpPr/>
                  <p:nvPr/>
                </p:nvSpPr>
                <p:spPr>
                  <a:xfrm>
                    <a:off x="-774700" y="1987550"/>
                    <a:ext cx="2641600" cy="419100"/>
                  </a:xfrm>
                  <a:custGeom>
                    <a:avLst/>
                    <a:gdLst>
                      <a:gd name="connsiteX0" fmla="*/ 0 w 2641600"/>
                      <a:gd name="connsiteY0" fmla="*/ 0 h 419100"/>
                      <a:gd name="connsiteX1" fmla="*/ 196850 w 2641600"/>
                      <a:gd name="connsiteY1" fmla="*/ 38100 h 419100"/>
                      <a:gd name="connsiteX2" fmla="*/ 336550 w 2641600"/>
                      <a:gd name="connsiteY2" fmla="*/ 76200 h 419100"/>
                      <a:gd name="connsiteX3" fmla="*/ 406400 w 2641600"/>
                      <a:gd name="connsiteY3" fmla="*/ 69850 h 419100"/>
                      <a:gd name="connsiteX4" fmla="*/ 533400 w 2641600"/>
                      <a:gd name="connsiteY4" fmla="*/ 101600 h 419100"/>
                      <a:gd name="connsiteX5" fmla="*/ 711200 w 2641600"/>
                      <a:gd name="connsiteY5" fmla="*/ 101600 h 419100"/>
                      <a:gd name="connsiteX6" fmla="*/ 844550 w 2641600"/>
                      <a:gd name="connsiteY6" fmla="*/ 127000 h 419100"/>
                      <a:gd name="connsiteX7" fmla="*/ 952500 w 2641600"/>
                      <a:gd name="connsiteY7" fmla="*/ 127000 h 419100"/>
                      <a:gd name="connsiteX8" fmla="*/ 1104900 w 2641600"/>
                      <a:gd name="connsiteY8" fmla="*/ 88900 h 419100"/>
                      <a:gd name="connsiteX9" fmla="*/ 1231900 w 2641600"/>
                      <a:gd name="connsiteY9" fmla="*/ 107950 h 419100"/>
                      <a:gd name="connsiteX10" fmla="*/ 1422400 w 2641600"/>
                      <a:gd name="connsiteY10" fmla="*/ 158750 h 419100"/>
                      <a:gd name="connsiteX11" fmla="*/ 1562100 w 2641600"/>
                      <a:gd name="connsiteY11" fmla="*/ 158750 h 419100"/>
                      <a:gd name="connsiteX12" fmla="*/ 1708150 w 2641600"/>
                      <a:gd name="connsiteY12" fmla="*/ 146050 h 419100"/>
                      <a:gd name="connsiteX13" fmla="*/ 1816100 w 2641600"/>
                      <a:gd name="connsiteY13" fmla="*/ 171450 h 419100"/>
                      <a:gd name="connsiteX14" fmla="*/ 1936750 w 2641600"/>
                      <a:gd name="connsiteY14" fmla="*/ 139700 h 419100"/>
                      <a:gd name="connsiteX15" fmla="*/ 2057400 w 2641600"/>
                      <a:gd name="connsiteY15" fmla="*/ 158750 h 419100"/>
                      <a:gd name="connsiteX16" fmla="*/ 2165350 w 2641600"/>
                      <a:gd name="connsiteY16" fmla="*/ 165100 h 419100"/>
                      <a:gd name="connsiteX17" fmla="*/ 2330450 w 2641600"/>
                      <a:gd name="connsiteY17" fmla="*/ 165100 h 419100"/>
                      <a:gd name="connsiteX18" fmla="*/ 2463800 w 2641600"/>
                      <a:gd name="connsiteY18" fmla="*/ 190500 h 419100"/>
                      <a:gd name="connsiteX19" fmla="*/ 2641600 w 2641600"/>
                      <a:gd name="connsiteY19" fmla="*/ 228600 h 419100"/>
                      <a:gd name="connsiteX20" fmla="*/ 2559050 w 2641600"/>
                      <a:gd name="connsiteY20" fmla="*/ 292100 h 419100"/>
                      <a:gd name="connsiteX21" fmla="*/ 2362200 w 2641600"/>
                      <a:gd name="connsiteY21" fmla="*/ 361950 h 419100"/>
                      <a:gd name="connsiteX22" fmla="*/ 2203450 w 2641600"/>
                      <a:gd name="connsiteY22" fmla="*/ 361950 h 419100"/>
                      <a:gd name="connsiteX23" fmla="*/ 1974850 w 2641600"/>
                      <a:gd name="connsiteY23" fmla="*/ 419100 h 419100"/>
                      <a:gd name="connsiteX24" fmla="*/ 1473200 w 2641600"/>
                      <a:gd name="connsiteY24" fmla="*/ 393700 h 419100"/>
                      <a:gd name="connsiteX25" fmla="*/ 1352550 w 2641600"/>
                      <a:gd name="connsiteY25" fmla="*/ 361950 h 419100"/>
                      <a:gd name="connsiteX26" fmla="*/ 1263650 w 2641600"/>
                      <a:gd name="connsiteY26" fmla="*/ 355600 h 419100"/>
                      <a:gd name="connsiteX27" fmla="*/ 1117600 w 2641600"/>
                      <a:gd name="connsiteY27" fmla="*/ 317500 h 419100"/>
                      <a:gd name="connsiteX28" fmla="*/ 1003300 w 2641600"/>
                      <a:gd name="connsiteY28" fmla="*/ 317500 h 419100"/>
                      <a:gd name="connsiteX29" fmla="*/ 850900 w 2641600"/>
                      <a:gd name="connsiteY29" fmla="*/ 254000 h 419100"/>
                      <a:gd name="connsiteX30" fmla="*/ 647700 w 2641600"/>
                      <a:gd name="connsiteY30" fmla="*/ 273050 h 419100"/>
                      <a:gd name="connsiteX31" fmla="*/ 488950 w 2641600"/>
                      <a:gd name="connsiteY31" fmla="*/ 260350 h 419100"/>
                      <a:gd name="connsiteX32" fmla="*/ 304800 w 2641600"/>
                      <a:gd name="connsiteY32" fmla="*/ 190500 h 419100"/>
                      <a:gd name="connsiteX33" fmla="*/ 107950 w 2641600"/>
                      <a:gd name="connsiteY33" fmla="*/ 88900 h 419100"/>
                      <a:gd name="connsiteX34" fmla="*/ 0 w 2641600"/>
                      <a:gd name="connsiteY34" fmla="*/ 0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641600" h="419100">
                        <a:moveTo>
                          <a:pt x="0" y="0"/>
                        </a:moveTo>
                        <a:lnTo>
                          <a:pt x="196850" y="38100"/>
                        </a:lnTo>
                        <a:lnTo>
                          <a:pt x="336550" y="76200"/>
                        </a:lnTo>
                        <a:lnTo>
                          <a:pt x="406400" y="69850"/>
                        </a:lnTo>
                        <a:lnTo>
                          <a:pt x="533400" y="101600"/>
                        </a:lnTo>
                        <a:lnTo>
                          <a:pt x="711200" y="101600"/>
                        </a:lnTo>
                        <a:lnTo>
                          <a:pt x="844550" y="127000"/>
                        </a:lnTo>
                        <a:lnTo>
                          <a:pt x="952500" y="127000"/>
                        </a:lnTo>
                        <a:lnTo>
                          <a:pt x="1104900" y="88900"/>
                        </a:lnTo>
                        <a:lnTo>
                          <a:pt x="1231900" y="107950"/>
                        </a:lnTo>
                        <a:lnTo>
                          <a:pt x="1422400" y="158750"/>
                        </a:lnTo>
                        <a:lnTo>
                          <a:pt x="1562100" y="158750"/>
                        </a:lnTo>
                        <a:lnTo>
                          <a:pt x="1708150" y="146050"/>
                        </a:lnTo>
                        <a:lnTo>
                          <a:pt x="1816100" y="171450"/>
                        </a:lnTo>
                        <a:lnTo>
                          <a:pt x="1936750" y="139700"/>
                        </a:lnTo>
                        <a:lnTo>
                          <a:pt x="2057400" y="158750"/>
                        </a:lnTo>
                        <a:lnTo>
                          <a:pt x="2165350" y="165100"/>
                        </a:lnTo>
                        <a:lnTo>
                          <a:pt x="2330450" y="165100"/>
                        </a:lnTo>
                        <a:lnTo>
                          <a:pt x="2463800" y="190500"/>
                        </a:lnTo>
                        <a:lnTo>
                          <a:pt x="2641600" y="228600"/>
                        </a:lnTo>
                        <a:lnTo>
                          <a:pt x="2559050" y="292100"/>
                        </a:lnTo>
                        <a:lnTo>
                          <a:pt x="2362200" y="361950"/>
                        </a:lnTo>
                        <a:lnTo>
                          <a:pt x="2203450" y="361950"/>
                        </a:lnTo>
                        <a:lnTo>
                          <a:pt x="1974850" y="419100"/>
                        </a:lnTo>
                        <a:lnTo>
                          <a:pt x="1473200" y="393700"/>
                        </a:lnTo>
                        <a:lnTo>
                          <a:pt x="1352550" y="361950"/>
                        </a:lnTo>
                        <a:lnTo>
                          <a:pt x="1263650" y="355600"/>
                        </a:lnTo>
                        <a:lnTo>
                          <a:pt x="1117600" y="317500"/>
                        </a:lnTo>
                        <a:lnTo>
                          <a:pt x="1003300" y="317500"/>
                        </a:lnTo>
                        <a:lnTo>
                          <a:pt x="850900" y="254000"/>
                        </a:lnTo>
                        <a:lnTo>
                          <a:pt x="647700" y="273050"/>
                        </a:lnTo>
                        <a:lnTo>
                          <a:pt x="488950" y="260350"/>
                        </a:lnTo>
                        <a:lnTo>
                          <a:pt x="304800" y="190500"/>
                        </a:lnTo>
                        <a:lnTo>
                          <a:pt x="107950" y="88900"/>
                        </a:lnTo>
                        <a:lnTo>
                          <a:pt x="0" y="0"/>
                        </a:lnTo>
                        <a:close/>
                      </a:path>
                    </a:pathLst>
                  </a:custGeom>
                  <a:solidFill>
                    <a:srgbClr val="D73584"/>
                  </a:solidFill>
                  <a:ln>
                    <a:solidFill>
                      <a:srgbClr val="D7358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21" name="Freeform 120"/>
                  <p:cNvSpPr/>
                  <p:nvPr/>
                </p:nvSpPr>
                <p:spPr>
                  <a:xfrm>
                    <a:off x="7442200" y="1619386"/>
                    <a:ext cx="3021812" cy="825362"/>
                  </a:xfrm>
                  <a:custGeom>
                    <a:avLst/>
                    <a:gdLst>
                      <a:gd name="connsiteX0" fmla="*/ 247650 w 2832100"/>
                      <a:gd name="connsiteY0" fmla="*/ 628650 h 768350"/>
                      <a:gd name="connsiteX1" fmla="*/ 685800 w 2832100"/>
                      <a:gd name="connsiteY1" fmla="*/ 508000 h 768350"/>
                      <a:gd name="connsiteX2" fmla="*/ 812800 w 2832100"/>
                      <a:gd name="connsiteY2" fmla="*/ 476250 h 768350"/>
                      <a:gd name="connsiteX3" fmla="*/ 1162050 w 2832100"/>
                      <a:gd name="connsiteY3" fmla="*/ 400050 h 768350"/>
                      <a:gd name="connsiteX4" fmla="*/ 1485900 w 2832100"/>
                      <a:gd name="connsiteY4" fmla="*/ 381000 h 768350"/>
                      <a:gd name="connsiteX5" fmla="*/ 1733550 w 2832100"/>
                      <a:gd name="connsiteY5" fmla="*/ 381000 h 768350"/>
                      <a:gd name="connsiteX6" fmla="*/ 1917700 w 2832100"/>
                      <a:gd name="connsiteY6" fmla="*/ 349250 h 768350"/>
                      <a:gd name="connsiteX7" fmla="*/ 2197100 w 2832100"/>
                      <a:gd name="connsiteY7" fmla="*/ 285750 h 768350"/>
                      <a:gd name="connsiteX8" fmla="*/ 2451100 w 2832100"/>
                      <a:gd name="connsiteY8" fmla="*/ 114300 h 768350"/>
                      <a:gd name="connsiteX9" fmla="*/ 2520950 w 2832100"/>
                      <a:gd name="connsiteY9" fmla="*/ 76200 h 768350"/>
                      <a:gd name="connsiteX10" fmla="*/ 2609850 w 2832100"/>
                      <a:gd name="connsiteY10" fmla="*/ 0 h 768350"/>
                      <a:gd name="connsiteX11" fmla="*/ 2832100 w 2832100"/>
                      <a:gd name="connsiteY11" fmla="*/ 31750 h 768350"/>
                      <a:gd name="connsiteX12" fmla="*/ 2724150 w 2832100"/>
                      <a:gd name="connsiteY12" fmla="*/ 120650 h 768350"/>
                      <a:gd name="connsiteX13" fmla="*/ 2209800 w 2832100"/>
                      <a:gd name="connsiteY13" fmla="*/ 361950 h 768350"/>
                      <a:gd name="connsiteX14" fmla="*/ 1866900 w 2832100"/>
                      <a:gd name="connsiteY14" fmla="*/ 546100 h 768350"/>
                      <a:gd name="connsiteX15" fmla="*/ 1644650 w 2832100"/>
                      <a:gd name="connsiteY15" fmla="*/ 584200 h 768350"/>
                      <a:gd name="connsiteX16" fmla="*/ 1339850 w 2832100"/>
                      <a:gd name="connsiteY16" fmla="*/ 622300 h 768350"/>
                      <a:gd name="connsiteX17" fmla="*/ 1060450 w 2832100"/>
                      <a:gd name="connsiteY17" fmla="*/ 736600 h 768350"/>
                      <a:gd name="connsiteX18" fmla="*/ 742950 w 2832100"/>
                      <a:gd name="connsiteY18" fmla="*/ 768350 h 768350"/>
                      <a:gd name="connsiteX19" fmla="*/ 603250 w 2832100"/>
                      <a:gd name="connsiteY19" fmla="*/ 768350 h 768350"/>
                      <a:gd name="connsiteX20" fmla="*/ 336550 w 2832100"/>
                      <a:gd name="connsiteY20" fmla="*/ 768350 h 768350"/>
                      <a:gd name="connsiteX21" fmla="*/ 279400 w 2832100"/>
                      <a:gd name="connsiteY21" fmla="*/ 768350 h 768350"/>
                      <a:gd name="connsiteX22" fmla="*/ 0 w 2832100"/>
                      <a:gd name="connsiteY22" fmla="*/ 755650 h 768350"/>
                      <a:gd name="connsiteX23" fmla="*/ 76200 w 2832100"/>
                      <a:gd name="connsiteY23" fmla="*/ 641350 h 768350"/>
                      <a:gd name="connsiteX24" fmla="*/ 247650 w 2832100"/>
                      <a:gd name="connsiteY24" fmla="*/ 628650 h 768350"/>
                      <a:gd name="connsiteX0" fmla="*/ 247650 w 2884491"/>
                      <a:gd name="connsiteY0" fmla="*/ 731273 h 870973"/>
                      <a:gd name="connsiteX1" fmla="*/ 685800 w 2884491"/>
                      <a:gd name="connsiteY1" fmla="*/ 610623 h 870973"/>
                      <a:gd name="connsiteX2" fmla="*/ 812800 w 2884491"/>
                      <a:gd name="connsiteY2" fmla="*/ 578873 h 870973"/>
                      <a:gd name="connsiteX3" fmla="*/ 1162050 w 2884491"/>
                      <a:gd name="connsiteY3" fmla="*/ 502673 h 870973"/>
                      <a:gd name="connsiteX4" fmla="*/ 1485900 w 2884491"/>
                      <a:gd name="connsiteY4" fmla="*/ 483623 h 870973"/>
                      <a:gd name="connsiteX5" fmla="*/ 1733550 w 2884491"/>
                      <a:gd name="connsiteY5" fmla="*/ 483623 h 870973"/>
                      <a:gd name="connsiteX6" fmla="*/ 1917700 w 2884491"/>
                      <a:gd name="connsiteY6" fmla="*/ 451873 h 870973"/>
                      <a:gd name="connsiteX7" fmla="*/ 2197100 w 2884491"/>
                      <a:gd name="connsiteY7" fmla="*/ 388373 h 870973"/>
                      <a:gd name="connsiteX8" fmla="*/ 2451100 w 2884491"/>
                      <a:gd name="connsiteY8" fmla="*/ 216923 h 870973"/>
                      <a:gd name="connsiteX9" fmla="*/ 2520950 w 2884491"/>
                      <a:gd name="connsiteY9" fmla="*/ 178823 h 870973"/>
                      <a:gd name="connsiteX10" fmla="*/ 2884491 w 2884491"/>
                      <a:gd name="connsiteY10" fmla="*/ 0 h 870973"/>
                      <a:gd name="connsiteX11" fmla="*/ 2832100 w 2884491"/>
                      <a:gd name="connsiteY11" fmla="*/ 134373 h 870973"/>
                      <a:gd name="connsiteX12" fmla="*/ 2724150 w 2884491"/>
                      <a:gd name="connsiteY12" fmla="*/ 223273 h 870973"/>
                      <a:gd name="connsiteX13" fmla="*/ 2209800 w 2884491"/>
                      <a:gd name="connsiteY13" fmla="*/ 464573 h 870973"/>
                      <a:gd name="connsiteX14" fmla="*/ 1866900 w 2884491"/>
                      <a:gd name="connsiteY14" fmla="*/ 648723 h 870973"/>
                      <a:gd name="connsiteX15" fmla="*/ 1644650 w 2884491"/>
                      <a:gd name="connsiteY15" fmla="*/ 686823 h 870973"/>
                      <a:gd name="connsiteX16" fmla="*/ 1339850 w 2884491"/>
                      <a:gd name="connsiteY16" fmla="*/ 724923 h 870973"/>
                      <a:gd name="connsiteX17" fmla="*/ 1060450 w 2884491"/>
                      <a:gd name="connsiteY17" fmla="*/ 839223 h 870973"/>
                      <a:gd name="connsiteX18" fmla="*/ 742950 w 2884491"/>
                      <a:gd name="connsiteY18" fmla="*/ 870973 h 870973"/>
                      <a:gd name="connsiteX19" fmla="*/ 603250 w 2884491"/>
                      <a:gd name="connsiteY19" fmla="*/ 870973 h 870973"/>
                      <a:gd name="connsiteX20" fmla="*/ 336550 w 2884491"/>
                      <a:gd name="connsiteY20" fmla="*/ 870973 h 870973"/>
                      <a:gd name="connsiteX21" fmla="*/ 279400 w 2884491"/>
                      <a:gd name="connsiteY21" fmla="*/ 870973 h 870973"/>
                      <a:gd name="connsiteX22" fmla="*/ 0 w 2884491"/>
                      <a:gd name="connsiteY22" fmla="*/ 858273 h 870973"/>
                      <a:gd name="connsiteX23" fmla="*/ 76200 w 2884491"/>
                      <a:gd name="connsiteY23" fmla="*/ 743973 h 870973"/>
                      <a:gd name="connsiteX24" fmla="*/ 247650 w 2884491"/>
                      <a:gd name="connsiteY24" fmla="*/ 731273 h 870973"/>
                      <a:gd name="connsiteX0" fmla="*/ 247650 w 3021811"/>
                      <a:gd name="connsiteY0" fmla="*/ 685663 h 825363"/>
                      <a:gd name="connsiteX1" fmla="*/ 685800 w 3021811"/>
                      <a:gd name="connsiteY1" fmla="*/ 565013 h 825363"/>
                      <a:gd name="connsiteX2" fmla="*/ 812800 w 3021811"/>
                      <a:gd name="connsiteY2" fmla="*/ 533263 h 825363"/>
                      <a:gd name="connsiteX3" fmla="*/ 1162050 w 3021811"/>
                      <a:gd name="connsiteY3" fmla="*/ 457063 h 825363"/>
                      <a:gd name="connsiteX4" fmla="*/ 1485900 w 3021811"/>
                      <a:gd name="connsiteY4" fmla="*/ 438013 h 825363"/>
                      <a:gd name="connsiteX5" fmla="*/ 1733550 w 3021811"/>
                      <a:gd name="connsiteY5" fmla="*/ 438013 h 825363"/>
                      <a:gd name="connsiteX6" fmla="*/ 1917700 w 3021811"/>
                      <a:gd name="connsiteY6" fmla="*/ 406263 h 825363"/>
                      <a:gd name="connsiteX7" fmla="*/ 2197100 w 3021811"/>
                      <a:gd name="connsiteY7" fmla="*/ 342763 h 825363"/>
                      <a:gd name="connsiteX8" fmla="*/ 2451100 w 3021811"/>
                      <a:gd name="connsiteY8" fmla="*/ 171313 h 825363"/>
                      <a:gd name="connsiteX9" fmla="*/ 2520950 w 3021811"/>
                      <a:gd name="connsiteY9" fmla="*/ 133213 h 825363"/>
                      <a:gd name="connsiteX10" fmla="*/ 3021811 w 3021811"/>
                      <a:gd name="connsiteY10" fmla="*/ 0 h 825363"/>
                      <a:gd name="connsiteX11" fmla="*/ 2832100 w 3021811"/>
                      <a:gd name="connsiteY11" fmla="*/ 88763 h 825363"/>
                      <a:gd name="connsiteX12" fmla="*/ 2724150 w 3021811"/>
                      <a:gd name="connsiteY12" fmla="*/ 177663 h 825363"/>
                      <a:gd name="connsiteX13" fmla="*/ 2209800 w 3021811"/>
                      <a:gd name="connsiteY13" fmla="*/ 418963 h 825363"/>
                      <a:gd name="connsiteX14" fmla="*/ 1866900 w 3021811"/>
                      <a:gd name="connsiteY14" fmla="*/ 603113 h 825363"/>
                      <a:gd name="connsiteX15" fmla="*/ 1644650 w 3021811"/>
                      <a:gd name="connsiteY15" fmla="*/ 641213 h 825363"/>
                      <a:gd name="connsiteX16" fmla="*/ 1339850 w 3021811"/>
                      <a:gd name="connsiteY16" fmla="*/ 679313 h 825363"/>
                      <a:gd name="connsiteX17" fmla="*/ 1060450 w 3021811"/>
                      <a:gd name="connsiteY17" fmla="*/ 793613 h 825363"/>
                      <a:gd name="connsiteX18" fmla="*/ 742950 w 3021811"/>
                      <a:gd name="connsiteY18" fmla="*/ 825363 h 825363"/>
                      <a:gd name="connsiteX19" fmla="*/ 603250 w 3021811"/>
                      <a:gd name="connsiteY19" fmla="*/ 825363 h 825363"/>
                      <a:gd name="connsiteX20" fmla="*/ 336550 w 3021811"/>
                      <a:gd name="connsiteY20" fmla="*/ 825363 h 825363"/>
                      <a:gd name="connsiteX21" fmla="*/ 279400 w 3021811"/>
                      <a:gd name="connsiteY21" fmla="*/ 825363 h 825363"/>
                      <a:gd name="connsiteX22" fmla="*/ 0 w 3021811"/>
                      <a:gd name="connsiteY22" fmla="*/ 812663 h 825363"/>
                      <a:gd name="connsiteX23" fmla="*/ 76200 w 3021811"/>
                      <a:gd name="connsiteY23" fmla="*/ 698363 h 825363"/>
                      <a:gd name="connsiteX24" fmla="*/ 247650 w 3021811"/>
                      <a:gd name="connsiteY24" fmla="*/ 685663 h 825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021811" h="825363">
                        <a:moveTo>
                          <a:pt x="247650" y="685663"/>
                        </a:moveTo>
                        <a:lnTo>
                          <a:pt x="685800" y="565013"/>
                        </a:lnTo>
                        <a:lnTo>
                          <a:pt x="812800" y="533263"/>
                        </a:lnTo>
                        <a:lnTo>
                          <a:pt x="1162050" y="457063"/>
                        </a:lnTo>
                        <a:lnTo>
                          <a:pt x="1485900" y="438013"/>
                        </a:lnTo>
                        <a:lnTo>
                          <a:pt x="1733550" y="438013"/>
                        </a:lnTo>
                        <a:lnTo>
                          <a:pt x="1917700" y="406263"/>
                        </a:lnTo>
                        <a:lnTo>
                          <a:pt x="2197100" y="342763"/>
                        </a:lnTo>
                        <a:lnTo>
                          <a:pt x="2451100" y="171313"/>
                        </a:lnTo>
                        <a:lnTo>
                          <a:pt x="2520950" y="133213"/>
                        </a:lnTo>
                        <a:lnTo>
                          <a:pt x="3021811" y="0"/>
                        </a:lnTo>
                        <a:lnTo>
                          <a:pt x="2832100" y="88763"/>
                        </a:lnTo>
                        <a:lnTo>
                          <a:pt x="2724150" y="177663"/>
                        </a:lnTo>
                        <a:lnTo>
                          <a:pt x="2209800" y="418963"/>
                        </a:lnTo>
                        <a:lnTo>
                          <a:pt x="1866900" y="603113"/>
                        </a:lnTo>
                        <a:lnTo>
                          <a:pt x="1644650" y="641213"/>
                        </a:lnTo>
                        <a:lnTo>
                          <a:pt x="1339850" y="679313"/>
                        </a:lnTo>
                        <a:lnTo>
                          <a:pt x="1060450" y="793613"/>
                        </a:lnTo>
                        <a:lnTo>
                          <a:pt x="742950" y="825363"/>
                        </a:lnTo>
                        <a:lnTo>
                          <a:pt x="603250" y="825363"/>
                        </a:lnTo>
                        <a:lnTo>
                          <a:pt x="336550" y="825363"/>
                        </a:lnTo>
                        <a:lnTo>
                          <a:pt x="279400" y="825363"/>
                        </a:lnTo>
                        <a:lnTo>
                          <a:pt x="0" y="812663"/>
                        </a:lnTo>
                        <a:lnTo>
                          <a:pt x="76200" y="698363"/>
                        </a:lnTo>
                        <a:lnTo>
                          <a:pt x="247650" y="685663"/>
                        </a:lnTo>
                        <a:close/>
                      </a:path>
                    </a:pathLst>
                  </a:custGeom>
                  <a:solidFill>
                    <a:srgbClr val="D73584"/>
                  </a:solidFill>
                  <a:ln>
                    <a:solidFill>
                      <a:srgbClr val="D73584"/>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22" name="Freeform 121"/>
                  <p:cNvSpPr/>
                  <p:nvPr/>
                </p:nvSpPr>
                <p:spPr>
                  <a:xfrm>
                    <a:off x="1350988" y="2141289"/>
                    <a:ext cx="6773838" cy="411411"/>
                  </a:xfrm>
                  <a:custGeom>
                    <a:avLst/>
                    <a:gdLst>
                      <a:gd name="connsiteX0" fmla="*/ 0 w 6396037"/>
                      <a:gd name="connsiteY0" fmla="*/ 0 h 381000"/>
                      <a:gd name="connsiteX1" fmla="*/ 138112 w 6396037"/>
                      <a:gd name="connsiteY1" fmla="*/ 0 h 381000"/>
                      <a:gd name="connsiteX2" fmla="*/ 366712 w 6396037"/>
                      <a:gd name="connsiteY2" fmla="*/ 9525 h 381000"/>
                      <a:gd name="connsiteX3" fmla="*/ 552450 w 6396037"/>
                      <a:gd name="connsiteY3" fmla="*/ 9525 h 381000"/>
                      <a:gd name="connsiteX4" fmla="*/ 3243262 w 6396037"/>
                      <a:gd name="connsiteY4" fmla="*/ 76200 h 381000"/>
                      <a:gd name="connsiteX5" fmla="*/ 5443537 w 6396037"/>
                      <a:gd name="connsiteY5" fmla="*/ 52388 h 381000"/>
                      <a:gd name="connsiteX6" fmla="*/ 6238875 w 6396037"/>
                      <a:gd name="connsiteY6" fmla="*/ 14288 h 381000"/>
                      <a:gd name="connsiteX7" fmla="*/ 6319837 w 6396037"/>
                      <a:gd name="connsiteY7" fmla="*/ 0 h 381000"/>
                      <a:gd name="connsiteX8" fmla="*/ 6396037 w 6396037"/>
                      <a:gd name="connsiteY8" fmla="*/ 0 h 381000"/>
                      <a:gd name="connsiteX9" fmla="*/ 6391275 w 6396037"/>
                      <a:gd name="connsiteY9" fmla="*/ 38100 h 381000"/>
                      <a:gd name="connsiteX10" fmla="*/ 6300787 w 6396037"/>
                      <a:gd name="connsiteY10" fmla="*/ 61913 h 381000"/>
                      <a:gd name="connsiteX11" fmla="*/ 5967412 w 6396037"/>
                      <a:gd name="connsiteY11" fmla="*/ 152400 h 381000"/>
                      <a:gd name="connsiteX12" fmla="*/ 6091237 w 6396037"/>
                      <a:gd name="connsiteY12" fmla="*/ 195263 h 381000"/>
                      <a:gd name="connsiteX13" fmla="*/ 5910262 w 6396037"/>
                      <a:gd name="connsiteY13" fmla="*/ 238125 h 381000"/>
                      <a:gd name="connsiteX14" fmla="*/ 5667375 w 6396037"/>
                      <a:gd name="connsiteY14" fmla="*/ 261938 h 381000"/>
                      <a:gd name="connsiteX15" fmla="*/ 5543550 w 6396037"/>
                      <a:gd name="connsiteY15" fmla="*/ 271463 h 381000"/>
                      <a:gd name="connsiteX16" fmla="*/ 5405437 w 6396037"/>
                      <a:gd name="connsiteY16" fmla="*/ 266700 h 381000"/>
                      <a:gd name="connsiteX17" fmla="*/ 5262562 w 6396037"/>
                      <a:gd name="connsiteY17" fmla="*/ 285750 h 381000"/>
                      <a:gd name="connsiteX18" fmla="*/ 5129212 w 6396037"/>
                      <a:gd name="connsiteY18" fmla="*/ 266700 h 381000"/>
                      <a:gd name="connsiteX19" fmla="*/ 5029200 w 6396037"/>
                      <a:gd name="connsiteY19" fmla="*/ 276225 h 381000"/>
                      <a:gd name="connsiteX20" fmla="*/ 4338637 w 6396037"/>
                      <a:gd name="connsiteY20" fmla="*/ 290513 h 381000"/>
                      <a:gd name="connsiteX21" fmla="*/ 4229100 w 6396037"/>
                      <a:gd name="connsiteY21" fmla="*/ 252413 h 381000"/>
                      <a:gd name="connsiteX22" fmla="*/ 4076700 w 6396037"/>
                      <a:gd name="connsiteY22" fmla="*/ 309563 h 381000"/>
                      <a:gd name="connsiteX23" fmla="*/ 4038600 w 6396037"/>
                      <a:gd name="connsiteY23" fmla="*/ 252413 h 381000"/>
                      <a:gd name="connsiteX24" fmla="*/ 3567112 w 6396037"/>
                      <a:gd name="connsiteY24" fmla="*/ 252413 h 381000"/>
                      <a:gd name="connsiteX25" fmla="*/ 3424237 w 6396037"/>
                      <a:gd name="connsiteY25" fmla="*/ 328613 h 381000"/>
                      <a:gd name="connsiteX26" fmla="*/ 3257550 w 6396037"/>
                      <a:gd name="connsiteY26" fmla="*/ 328613 h 381000"/>
                      <a:gd name="connsiteX27" fmla="*/ 3081337 w 6396037"/>
                      <a:gd name="connsiteY27" fmla="*/ 381000 h 381000"/>
                      <a:gd name="connsiteX28" fmla="*/ 2705100 w 6396037"/>
                      <a:gd name="connsiteY28" fmla="*/ 357188 h 381000"/>
                      <a:gd name="connsiteX29" fmla="*/ 2457450 w 6396037"/>
                      <a:gd name="connsiteY29" fmla="*/ 290513 h 381000"/>
                      <a:gd name="connsiteX30" fmla="*/ 2371725 w 6396037"/>
                      <a:gd name="connsiteY30" fmla="*/ 309563 h 381000"/>
                      <a:gd name="connsiteX31" fmla="*/ 2276475 w 6396037"/>
                      <a:gd name="connsiteY31" fmla="*/ 323850 h 381000"/>
                      <a:gd name="connsiteX32" fmla="*/ 2138362 w 6396037"/>
                      <a:gd name="connsiteY32" fmla="*/ 261938 h 381000"/>
                      <a:gd name="connsiteX33" fmla="*/ 1924050 w 6396037"/>
                      <a:gd name="connsiteY33" fmla="*/ 280988 h 381000"/>
                      <a:gd name="connsiteX34" fmla="*/ 1781175 w 6396037"/>
                      <a:gd name="connsiteY34" fmla="*/ 266700 h 381000"/>
                      <a:gd name="connsiteX35" fmla="*/ 1533525 w 6396037"/>
                      <a:gd name="connsiteY35" fmla="*/ 280988 h 381000"/>
                      <a:gd name="connsiteX36" fmla="*/ 1481137 w 6396037"/>
                      <a:gd name="connsiteY36" fmla="*/ 261938 h 381000"/>
                      <a:gd name="connsiteX37" fmla="*/ 1443037 w 6396037"/>
                      <a:gd name="connsiteY37" fmla="*/ 257175 h 381000"/>
                      <a:gd name="connsiteX38" fmla="*/ 1252537 w 6396037"/>
                      <a:gd name="connsiteY38" fmla="*/ 295275 h 381000"/>
                      <a:gd name="connsiteX39" fmla="*/ 1095375 w 6396037"/>
                      <a:gd name="connsiteY39" fmla="*/ 266700 h 381000"/>
                      <a:gd name="connsiteX40" fmla="*/ 1019175 w 6396037"/>
                      <a:gd name="connsiteY40" fmla="*/ 261938 h 381000"/>
                      <a:gd name="connsiteX41" fmla="*/ 881062 w 6396037"/>
                      <a:gd name="connsiteY41" fmla="*/ 209550 h 381000"/>
                      <a:gd name="connsiteX42" fmla="*/ 766762 w 6396037"/>
                      <a:gd name="connsiteY42" fmla="*/ 190500 h 381000"/>
                      <a:gd name="connsiteX43" fmla="*/ 647700 w 6396037"/>
                      <a:gd name="connsiteY43" fmla="*/ 157163 h 381000"/>
                      <a:gd name="connsiteX44" fmla="*/ 552450 w 6396037"/>
                      <a:gd name="connsiteY44" fmla="*/ 128588 h 381000"/>
                      <a:gd name="connsiteX45" fmla="*/ 404812 w 6396037"/>
                      <a:gd name="connsiteY45" fmla="*/ 114300 h 381000"/>
                      <a:gd name="connsiteX46" fmla="*/ 347662 w 6396037"/>
                      <a:gd name="connsiteY46" fmla="*/ 128588 h 381000"/>
                      <a:gd name="connsiteX47" fmla="*/ 123825 w 6396037"/>
                      <a:gd name="connsiteY47" fmla="*/ 52388 h 381000"/>
                      <a:gd name="connsiteX48" fmla="*/ 52387 w 6396037"/>
                      <a:gd name="connsiteY48" fmla="*/ 23813 h 381000"/>
                      <a:gd name="connsiteX49" fmla="*/ 0 w 6396037"/>
                      <a:gd name="connsiteY49" fmla="*/ 0 h 381000"/>
                      <a:gd name="connsiteX0" fmla="*/ 0 w 6749724"/>
                      <a:gd name="connsiteY0" fmla="*/ 0 h 414790"/>
                      <a:gd name="connsiteX1" fmla="*/ 491799 w 6749724"/>
                      <a:gd name="connsiteY1" fmla="*/ 33790 h 414790"/>
                      <a:gd name="connsiteX2" fmla="*/ 720399 w 6749724"/>
                      <a:gd name="connsiteY2" fmla="*/ 43315 h 414790"/>
                      <a:gd name="connsiteX3" fmla="*/ 906137 w 6749724"/>
                      <a:gd name="connsiteY3" fmla="*/ 43315 h 414790"/>
                      <a:gd name="connsiteX4" fmla="*/ 3596949 w 6749724"/>
                      <a:gd name="connsiteY4" fmla="*/ 109990 h 414790"/>
                      <a:gd name="connsiteX5" fmla="*/ 5797224 w 6749724"/>
                      <a:gd name="connsiteY5" fmla="*/ 86178 h 414790"/>
                      <a:gd name="connsiteX6" fmla="*/ 6592562 w 6749724"/>
                      <a:gd name="connsiteY6" fmla="*/ 48078 h 414790"/>
                      <a:gd name="connsiteX7" fmla="*/ 6673524 w 6749724"/>
                      <a:gd name="connsiteY7" fmla="*/ 33790 h 414790"/>
                      <a:gd name="connsiteX8" fmla="*/ 6749724 w 6749724"/>
                      <a:gd name="connsiteY8" fmla="*/ 33790 h 414790"/>
                      <a:gd name="connsiteX9" fmla="*/ 6744962 w 6749724"/>
                      <a:gd name="connsiteY9" fmla="*/ 71890 h 414790"/>
                      <a:gd name="connsiteX10" fmla="*/ 6654474 w 6749724"/>
                      <a:gd name="connsiteY10" fmla="*/ 95703 h 414790"/>
                      <a:gd name="connsiteX11" fmla="*/ 6321099 w 6749724"/>
                      <a:gd name="connsiteY11" fmla="*/ 186190 h 414790"/>
                      <a:gd name="connsiteX12" fmla="*/ 6444924 w 6749724"/>
                      <a:gd name="connsiteY12" fmla="*/ 229053 h 414790"/>
                      <a:gd name="connsiteX13" fmla="*/ 6263949 w 6749724"/>
                      <a:gd name="connsiteY13" fmla="*/ 271915 h 414790"/>
                      <a:gd name="connsiteX14" fmla="*/ 6021062 w 6749724"/>
                      <a:gd name="connsiteY14" fmla="*/ 295728 h 414790"/>
                      <a:gd name="connsiteX15" fmla="*/ 5897237 w 6749724"/>
                      <a:gd name="connsiteY15" fmla="*/ 305253 h 414790"/>
                      <a:gd name="connsiteX16" fmla="*/ 5759124 w 6749724"/>
                      <a:gd name="connsiteY16" fmla="*/ 300490 h 414790"/>
                      <a:gd name="connsiteX17" fmla="*/ 5616249 w 6749724"/>
                      <a:gd name="connsiteY17" fmla="*/ 319540 h 414790"/>
                      <a:gd name="connsiteX18" fmla="*/ 5482899 w 6749724"/>
                      <a:gd name="connsiteY18" fmla="*/ 300490 h 414790"/>
                      <a:gd name="connsiteX19" fmla="*/ 5382887 w 6749724"/>
                      <a:gd name="connsiteY19" fmla="*/ 310015 h 414790"/>
                      <a:gd name="connsiteX20" fmla="*/ 4692324 w 6749724"/>
                      <a:gd name="connsiteY20" fmla="*/ 324303 h 414790"/>
                      <a:gd name="connsiteX21" fmla="*/ 4582787 w 6749724"/>
                      <a:gd name="connsiteY21" fmla="*/ 286203 h 414790"/>
                      <a:gd name="connsiteX22" fmla="*/ 4430387 w 6749724"/>
                      <a:gd name="connsiteY22" fmla="*/ 343353 h 414790"/>
                      <a:gd name="connsiteX23" fmla="*/ 4392287 w 6749724"/>
                      <a:gd name="connsiteY23" fmla="*/ 286203 h 414790"/>
                      <a:gd name="connsiteX24" fmla="*/ 3920799 w 6749724"/>
                      <a:gd name="connsiteY24" fmla="*/ 286203 h 414790"/>
                      <a:gd name="connsiteX25" fmla="*/ 3777924 w 6749724"/>
                      <a:gd name="connsiteY25" fmla="*/ 362403 h 414790"/>
                      <a:gd name="connsiteX26" fmla="*/ 3611237 w 6749724"/>
                      <a:gd name="connsiteY26" fmla="*/ 362403 h 414790"/>
                      <a:gd name="connsiteX27" fmla="*/ 3435024 w 6749724"/>
                      <a:gd name="connsiteY27" fmla="*/ 414790 h 414790"/>
                      <a:gd name="connsiteX28" fmla="*/ 3058787 w 6749724"/>
                      <a:gd name="connsiteY28" fmla="*/ 390978 h 414790"/>
                      <a:gd name="connsiteX29" fmla="*/ 2811137 w 6749724"/>
                      <a:gd name="connsiteY29" fmla="*/ 324303 h 414790"/>
                      <a:gd name="connsiteX30" fmla="*/ 2725412 w 6749724"/>
                      <a:gd name="connsiteY30" fmla="*/ 343353 h 414790"/>
                      <a:gd name="connsiteX31" fmla="*/ 2630162 w 6749724"/>
                      <a:gd name="connsiteY31" fmla="*/ 357640 h 414790"/>
                      <a:gd name="connsiteX32" fmla="*/ 2492049 w 6749724"/>
                      <a:gd name="connsiteY32" fmla="*/ 295728 h 414790"/>
                      <a:gd name="connsiteX33" fmla="*/ 2277737 w 6749724"/>
                      <a:gd name="connsiteY33" fmla="*/ 314778 h 414790"/>
                      <a:gd name="connsiteX34" fmla="*/ 2134862 w 6749724"/>
                      <a:gd name="connsiteY34" fmla="*/ 300490 h 414790"/>
                      <a:gd name="connsiteX35" fmla="*/ 1887212 w 6749724"/>
                      <a:gd name="connsiteY35" fmla="*/ 314778 h 414790"/>
                      <a:gd name="connsiteX36" fmla="*/ 1834824 w 6749724"/>
                      <a:gd name="connsiteY36" fmla="*/ 295728 h 414790"/>
                      <a:gd name="connsiteX37" fmla="*/ 1796724 w 6749724"/>
                      <a:gd name="connsiteY37" fmla="*/ 290965 h 414790"/>
                      <a:gd name="connsiteX38" fmla="*/ 1606224 w 6749724"/>
                      <a:gd name="connsiteY38" fmla="*/ 329065 h 414790"/>
                      <a:gd name="connsiteX39" fmla="*/ 1449062 w 6749724"/>
                      <a:gd name="connsiteY39" fmla="*/ 300490 h 414790"/>
                      <a:gd name="connsiteX40" fmla="*/ 1372862 w 6749724"/>
                      <a:gd name="connsiteY40" fmla="*/ 295728 h 414790"/>
                      <a:gd name="connsiteX41" fmla="*/ 1234749 w 6749724"/>
                      <a:gd name="connsiteY41" fmla="*/ 243340 h 414790"/>
                      <a:gd name="connsiteX42" fmla="*/ 1120449 w 6749724"/>
                      <a:gd name="connsiteY42" fmla="*/ 224290 h 414790"/>
                      <a:gd name="connsiteX43" fmla="*/ 1001387 w 6749724"/>
                      <a:gd name="connsiteY43" fmla="*/ 190953 h 414790"/>
                      <a:gd name="connsiteX44" fmla="*/ 906137 w 6749724"/>
                      <a:gd name="connsiteY44" fmla="*/ 162378 h 414790"/>
                      <a:gd name="connsiteX45" fmla="*/ 758499 w 6749724"/>
                      <a:gd name="connsiteY45" fmla="*/ 148090 h 414790"/>
                      <a:gd name="connsiteX46" fmla="*/ 701349 w 6749724"/>
                      <a:gd name="connsiteY46" fmla="*/ 162378 h 414790"/>
                      <a:gd name="connsiteX47" fmla="*/ 477512 w 6749724"/>
                      <a:gd name="connsiteY47" fmla="*/ 86178 h 414790"/>
                      <a:gd name="connsiteX48" fmla="*/ 406074 w 6749724"/>
                      <a:gd name="connsiteY48" fmla="*/ 57603 h 414790"/>
                      <a:gd name="connsiteX49" fmla="*/ 0 w 6749724"/>
                      <a:gd name="connsiteY49" fmla="*/ 0 h 414790"/>
                      <a:gd name="connsiteX0" fmla="*/ 0 w 6773838"/>
                      <a:gd name="connsiteY0" fmla="*/ 0 h 411411"/>
                      <a:gd name="connsiteX1" fmla="*/ 515913 w 6773838"/>
                      <a:gd name="connsiteY1" fmla="*/ 30411 h 411411"/>
                      <a:gd name="connsiteX2" fmla="*/ 744513 w 6773838"/>
                      <a:gd name="connsiteY2" fmla="*/ 39936 h 411411"/>
                      <a:gd name="connsiteX3" fmla="*/ 930251 w 6773838"/>
                      <a:gd name="connsiteY3" fmla="*/ 39936 h 411411"/>
                      <a:gd name="connsiteX4" fmla="*/ 3621063 w 6773838"/>
                      <a:gd name="connsiteY4" fmla="*/ 106611 h 411411"/>
                      <a:gd name="connsiteX5" fmla="*/ 5821338 w 6773838"/>
                      <a:gd name="connsiteY5" fmla="*/ 82799 h 411411"/>
                      <a:gd name="connsiteX6" fmla="*/ 6616676 w 6773838"/>
                      <a:gd name="connsiteY6" fmla="*/ 44699 h 411411"/>
                      <a:gd name="connsiteX7" fmla="*/ 6697638 w 6773838"/>
                      <a:gd name="connsiteY7" fmla="*/ 30411 h 411411"/>
                      <a:gd name="connsiteX8" fmla="*/ 6773838 w 6773838"/>
                      <a:gd name="connsiteY8" fmla="*/ 30411 h 411411"/>
                      <a:gd name="connsiteX9" fmla="*/ 6769076 w 6773838"/>
                      <a:gd name="connsiteY9" fmla="*/ 68511 h 411411"/>
                      <a:gd name="connsiteX10" fmla="*/ 6678588 w 6773838"/>
                      <a:gd name="connsiteY10" fmla="*/ 92324 h 411411"/>
                      <a:gd name="connsiteX11" fmla="*/ 6345213 w 6773838"/>
                      <a:gd name="connsiteY11" fmla="*/ 182811 h 411411"/>
                      <a:gd name="connsiteX12" fmla="*/ 6469038 w 6773838"/>
                      <a:gd name="connsiteY12" fmla="*/ 225674 h 411411"/>
                      <a:gd name="connsiteX13" fmla="*/ 6288063 w 6773838"/>
                      <a:gd name="connsiteY13" fmla="*/ 268536 h 411411"/>
                      <a:gd name="connsiteX14" fmla="*/ 6045176 w 6773838"/>
                      <a:gd name="connsiteY14" fmla="*/ 292349 h 411411"/>
                      <a:gd name="connsiteX15" fmla="*/ 5921351 w 6773838"/>
                      <a:gd name="connsiteY15" fmla="*/ 301874 h 411411"/>
                      <a:gd name="connsiteX16" fmla="*/ 5783238 w 6773838"/>
                      <a:gd name="connsiteY16" fmla="*/ 297111 h 411411"/>
                      <a:gd name="connsiteX17" fmla="*/ 5640363 w 6773838"/>
                      <a:gd name="connsiteY17" fmla="*/ 316161 h 411411"/>
                      <a:gd name="connsiteX18" fmla="*/ 5507013 w 6773838"/>
                      <a:gd name="connsiteY18" fmla="*/ 297111 h 411411"/>
                      <a:gd name="connsiteX19" fmla="*/ 5407001 w 6773838"/>
                      <a:gd name="connsiteY19" fmla="*/ 306636 h 411411"/>
                      <a:gd name="connsiteX20" fmla="*/ 4716438 w 6773838"/>
                      <a:gd name="connsiteY20" fmla="*/ 320924 h 411411"/>
                      <a:gd name="connsiteX21" fmla="*/ 4606901 w 6773838"/>
                      <a:gd name="connsiteY21" fmla="*/ 282824 h 411411"/>
                      <a:gd name="connsiteX22" fmla="*/ 4454501 w 6773838"/>
                      <a:gd name="connsiteY22" fmla="*/ 339974 h 411411"/>
                      <a:gd name="connsiteX23" fmla="*/ 4416401 w 6773838"/>
                      <a:gd name="connsiteY23" fmla="*/ 282824 h 411411"/>
                      <a:gd name="connsiteX24" fmla="*/ 3944913 w 6773838"/>
                      <a:gd name="connsiteY24" fmla="*/ 282824 h 411411"/>
                      <a:gd name="connsiteX25" fmla="*/ 3802038 w 6773838"/>
                      <a:gd name="connsiteY25" fmla="*/ 359024 h 411411"/>
                      <a:gd name="connsiteX26" fmla="*/ 3635351 w 6773838"/>
                      <a:gd name="connsiteY26" fmla="*/ 359024 h 411411"/>
                      <a:gd name="connsiteX27" fmla="*/ 3459138 w 6773838"/>
                      <a:gd name="connsiteY27" fmla="*/ 411411 h 411411"/>
                      <a:gd name="connsiteX28" fmla="*/ 3082901 w 6773838"/>
                      <a:gd name="connsiteY28" fmla="*/ 387599 h 411411"/>
                      <a:gd name="connsiteX29" fmla="*/ 2835251 w 6773838"/>
                      <a:gd name="connsiteY29" fmla="*/ 320924 h 411411"/>
                      <a:gd name="connsiteX30" fmla="*/ 2749526 w 6773838"/>
                      <a:gd name="connsiteY30" fmla="*/ 339974 h 411411"/>
                      <a:gd name="connsiteX31" fmla="*/ 2654276 w 6773838"/>
                      <a:gd name="connsiteY31" fmla="*/ 354261 h 411411"/>
                      <a:gd name="connsiteX32" fmla="*/ 2516163 w 6773838"/>
                      <a:gd name="connsiteY32" fmla="*/ 292349 h 411411"/>
                      <a:gd name="connsiteX33" fmla="*/ 2301851 w 6773838"/>
                      <a:gd name="connsiteY33" fmla="*/ 311399 h 411411"/>
                      <a:gd name="connsiteX34" fmla="*/ 2158976 w 6773838"/>
                      <a:gd name="connsiteY34" fmla="*/ 297111 h 411411"/>
                      <a:gd name="connsiteX35" fmla="*/ 1911326 w 6773838"/>
                      <a:gd name="connsiteY35" fmla="*/ 311399 h 411411"/>
                      <a:gd name="connsiteX36" fmla="*/ 1858938 w 6773838"/>
                      <a:gd name="connsiteY36" fmla="*/ 292349 h 411411"/>
                      <a:gd name="connsiteX37" fmla="*/ 1820838 w 6773838"/>
                      <a:gd name="connsiteY37" fmla="*/ 287586 h 411411"/>
                      <a:gd name="connsiteX38" fmla="*/ 1630338 w 6773838"/>
                      <a:gd name="connsiteY38" fmla="*/ 325686 h 411411"/>
                      <a:gd name="connsiteX39" fmla="*/ 1473176 w 6773838"/>
                      <a:gd name="connsiteY39" fmla="*/ 297111 h 411411"/>
                      <a:gd name="connsiteX40" fmla="*/ 1396976 w 6773838"/>
                      <a:gd name="connsiteY40" fmla="*/ 292349 h 411411"/>
                      <a:gd name="connsiteX41" fmla="*/ 1258863 w 6773838"/>
                      <a:gd name="connsiteY41" fmla="*/ 239961 h 411411"/>
                      <a:gd name="connsiteX42" fmla="*/ 1144563 w 6773838"/>
                      <a:gd name="connsiteY42" fmla="*/ 220911 h 411411"/>
                      <a:gd name="connsiteX43" fmla="*/ 1025501 w 6773838"/>
                      <a:gd name="connsiteY43" fmla="*/ 187574 h 411411"/>
                      <a:gd name="connsiteX44" fmla="*/ 930251 w 6773838"/>
                      <a:gd name="connsiteY44" fmla="*/ 158999 h 411411"/>
                      <a:gd name="connsiteX45" fmla="*/ 782613 w 6773838"/>
                      <a:gd name="connsiteY45" fmla="*/ 144711 h 411411"/>
                      <a:gd name="connsiteX46" fmla="*/ 725463 w 6773838"/>
                      <a:gd name="connsiteY46" fmla="*/ 158999 h 411411"/>
                      <a:gd name="connsiteX47" fmla="*/ 501626 w 6773838"/>
                      <a:gd name="connsiteY47" fmla="*/ 82799 h 411411"/>
                      <a:gd name="connsiteX48" fmla="*/ 430188 w 6773838"/>
                      <a:gd name="connsiteY48" fmla="*/ 54224 h 411411"/>
                      <a:gd name="connsiteX49" fmla="*/ 0 w 6773838"/>
                      <a:gd name="connsiteY49" fmla="*/ 0 h 411411"/>
                      <a:gd name="connsiteX0" fmla="*/ 0 w 6773838"/>
                      <a:gd name="connsiteY0" fmla="*/ 0 h 411411"/>
                      <a:gd name="connsiteX1" fmla="*/ 515913 w 6773838"/>
                      <a:gd name="connsiteY1" fmla="*/ 30411 h 411411"/>
                      <a:gd name="connsiteX2" fmla="*/ 744513 w 6773838"/>
                      <a:gd name="connsiteY2" fmla="*/ 39936 h 411411"/>
                      <a:gd name="connsiteX3" fmla="*/ 930251 w 6773838"/>
                      <a:gd name="connsiteY3" fmla="*/ 39936 h 411411"/>
                      <a:gd name="connsiteX4" fmla="*/ 3621063 w 6773838"/>
                      <a:gd name="connsiteY4" fmla="*/ 106611 h 411411"/>
                      <a:gd name="connsiteX5" fmla="*/ 5821338 w 6773838"/>
                      <a:gd name="connsiteY5" fmla="*/ 82799 h 411411"/>
                      <a:gd name="connsiteX6" fmla="*/ 6616676 w 6773838"/>
                      <a:gd name="connsiteY6" fmla="*/ 44699 h 411411"/>
                      <a:gd name="connsiteX7" fmla="*/ 6697638 w 6773838"/>
                      <a:gd name="connsiteY7" fmla="*/ 30411 h 411411"/>
                      <a:gd name="connsiteX8" fmla="*/ 6773838 w 6773838"/>
                      <a:gd name="connsiteY8" fmla="*/ 30411 h 411411"/>
                      <a:gd name="connsiteX9" fmla="*/ 6769076 w 6773838"/>
                      <a:gd name="connsiteY9" fmla="*/ 68511 h 411411"/>
                      <a:gd name="connsiteX10" fmla="*/ 6678588 w 6773838"/>
                      <a:gd name="connsiteY10" fmla="*/ 92324 h 411411"/>
                      <a:gd name="connsiteX11" fmla="*/ 6345213 w 6773838"/>
                      <a:gd name="connsiteY11" fmla="*/ 182811 h 411411"/>
                      <a:gd name="connsiteX12" fmla="*/ 6469038 w 6773838"/>
                      <a:gd name="connsiteY12" fmla="*/ 225674 h 411411"/>
                      <a:gd name="connsiteX13" fmla="*/ 6288063 w 6773838"/>
                      <a:gd name="connsiteY13" fmla="*/ 268536 h 411411"/>
                      <a:gd name="connsiteX14" fmla="*/ 6045176 w 6773838"/>
                      <a:gd name="connsiteY14" fmla="*/ 292349 h 411411"/>
                      <a:gd name="connsiteX15" fmla="*/ 5921351 w 6773838"/>
                      <a:gd name="connsiteY15" fmla="*/ 301874 h 411411"/>
                      <a:gd name="connsiteX16" fmla="*/ 5783238 w 6773838"/>
                      <a:gd name="connsiteY16" fmla="*/ 297111 h 411411"/>
                      <a:gd name="connsiteX17" fmla="*/ 5640363 w 6773838"/>
                      <a:gd name="connsiteY17" fmla="*/ 316161 h 411411"/>
                      <a:gd name="connsiteX18" fmla="*/ 5507013 w 6773838"/>
                      <a:gd name="connsiteY18" fmla="*/ 297111 h 411411"/>
                      <a:gd name="connsiteX19" fmla="*/ 5407001 w 6773838"/>
                      <a:gd name="connsiteY19" fmla="*/ 306636 h 411411"/>
                      <a:gd name="connsiteX20" fmla="*/ 4716438 w 6773838"/>
                      <a:gd name="connsiteY20" fmla="*/ 320924 h 411411"/>
                      <a:gd name="connsiteX21" fmla="*/ 4606901 w 6773838"/>
                      <a:gd name="connsiteY21" fmla="*/ 282824 h 411411"/>
                      <a:gd name="connsiteX22" fmla="*/ 4454501 w 6773838"/>
                      <a:gd name="connsiteY22" fmla="*/ 339974 h 411411"/>
                      <a:gd name="connsiteX23" fmla="*/ 4416401 w 6773838"/>
                      <a:gd name="connsiteY23" fmla="*/ 282824 h 411411"/>
                      <a:gd name="connsiteX24" fmla="*/ 3944913 w 6773838"/>
                      <a:gd name="connsiteY24" fmla="*/ 282824 h 411411"/>
                      <a:gd name="connsiteX25" fmla="*/ 3802038 w 6773838"/>
                      <a:gd name="connsiteY25" fmla="*/ 359024 h 411411"/>
                      <a:gd name="connsiteX26" fmla="*/ 3635351 w 6773838"/>
                      <a:gd name="connsiteY26" fmla="*/ 359024 h 411411"/>
                      <a:gd name="connsiteX27" fmla="*/ 3459138 w 6773838"/>
                      <a:gd name="connsiteY27" fmla="*/ 411411 h 411411"/>
                      <a:gd name="connsiteX28" fmla="*/ 3082901 w 6773838"/>
                      <a:gd name="connsiteY28" fmla="*/ 387599 h 411411"/>
                      <a:gd name="connsiteX29" fmla="*/ 2835251 w 6773838"/>
                      <a:gd name="connsiteY29" fmla="*/ 320924 h 411411"/>
                      <a:gd name="connsiteX30" fmla="*/ 2749526 w 6773838"/>
                      <a:gd name="connsiteY30" fmla="*/ 339974 h 411411"/>
                      <a:gd name="connsiteX31" fmla="*/ 2654276 w 6773838"/>
                      <a:gd name="connsiteY31" fmla="*/ 354261 h 411411"/>
                      <a:gd name="connsiteX32" fmla="*/ 2516163 w 6773838"/>
                      <a:gd name="connsiteY32" fmla="*/ 292349 h 411411"/>
                      <a:gd name="connsiteX33" fmla="*/ 2301851 w 6773838"/>
                      <a:gd name="connsiteY33" fmla="*/ 311399 h 411411"/>
                      <a:gd name="connsiteX34" fmla="*/ 2158976 w 6773838"/>
                      <a:gd name="connsiteY34" fmla="*/ 297111 h 411411"/>
                      <a:gd name="connsiteX35" fmla="*/ 1911326 w 6773838"/>
                      <a:gd name="connsiteY35" fmla="*/ 311399 h 411411"/>
                      <a:gd name="connsiteX36" fmla="*/ 1858938 w 6773838"/>
                      <a:gd name="connsiteY36" fmla="*/ 292349 h 411411"/>
                      <a:gd name="connsiteX37" fmla="*/ 1820838 w 6773838"/>
                      <a:gd name="connsiteY37" fmla="*/ 287586 h 411411"/>
                      <a:gd name="connsiteX38" fmla="*/ 1630338 w 6773838"/>
                      <a:gd name="connsiteY38" fmla="*/ 325686 h 411411"/>
                      <a:gd name="connsiteX39" fmla="*/ 1473176 w 6773838"/>
                      <a:gd name="connsiteY39" fmla="*/ 297111 h 411411"/>
                      <a:gd name="connsiteX40" fmla="*/ 1396976 w 6773838"/>
                      <a:gd name="connsiteY40" fmla="*/ 292349 h 411411"/>
                      <a:gd name="connsiteX41" fmla="*/ 1258863 w 6773838"/>
                      <a:gd name="connsiteY41" fmla="*/ 239961 h 411411"/>
                      <a:gd name="connsiteX42" fmla="*/ 1144563 w 6773838"/>
                      <a:gd name="connsiteY42" fmla="*/ 220911 h 411411"/>
                      <a:gd name="connsiteX43" fmla="*/ 1025501 w 6773838"/>
                      <a:gd name="connsiteY43" fmla="*/ 187574 h 411411"/>
                      <a:gd name="connsiteX44" fmla="*/ 930251 w 6773838"/>
                      <a:gd name="connsiteY44" fmla="*/ 158999 h 411411"/>
                      <a:gd name="connsiteX45" fmla="*/ 782613 w 6773838"/>
                      <a:gd name="connsiteY45" fmla="*/ 144711 h 411411"/>
                      <a:gd name="connsiteX46" fmla="*/ 725463 w 6773838"/>
                      <a:gd name="connsiteY46" fmla="*/ 158999 h 411411"/>
                      <a:gd name="connsiteX47" fmla="*/ 501626 w 6773838"/>
                      <a:gd name="connsiteY47" fmla="*/ 82799 h 411411"/>
                      <a:gd name="connsiteX48" fmla="*/ 261384 w 6773838"/>
                      <a:gd name="connsiteY48" fmla="*/ 84635 h 411411"/>
                      <a:gd name="connsiteX49" fmla="*/ 0 w 6773838"/>
                      <a:gd name="connsiteY49" fmla="*/ 0 h 411411"/>
                      <a:gd name="connsiteX0" fmla="*/ 0 w 6773838"/>
                      <a:gd name="connsiteY0" fmla="*/ 0 h 411411"/>
                      <a:gd name="connsiteX1" fmla="*/ 515913 w 6773838"/>
                      <a:gd name="connsiteY1" fmla="*/ 30411 h 411411"/>
                      <a:gd name="connsiteX2" fmla="*/ 744513 w 6773838"/>
                      <a:gd name="connsiteY2" fmla="*/ 39936 h 411411"/>
                      <a:gd name="connsiteX3" fmla="*/ 930251 w 6773838"/>
                      <a:gd name="connsiteY3" fmla="*/ 39936 h 411411"/>
                      <a:gd name="connsiteX4" fmla="*/ 3621063 w 6773838"/>
                      <a:gd name="connsiteY4" fmla="*/ 106611 h 411411"/>
                      <a:gd name="connsiteX5" fmla="*/ 5821338 w 6773838"/>
                      <a:gd name="connsiteY5" fmla="*/ 82799 h 411411"/>
                      <a:gd name="connsiteX6" fmla="*/ 6616676 w 6773838"/>
                      <a:gd name="connsiteY6" fmla="*/ 44699 h 411411"/>
                      <a:gd name="connsiteX7" fmla="*/ 6697638 w 6773838"/>
                      <a:gd name="connsiteY7" fmla="*/ 30411 h 411411"/>
                      <a:gd name="connsiteX8" fmla="*/ 6773838 w 6773838"/>
                      <a:gd name="connsiteY8" fmla="*/ 30411 h 411411"/>
                      <a:gd name="connsiteX9" fmla="*/ 6769076 w 6773838"/>
                      <a:gd name="connsiteY9" fmla="*/ 68511 h 411411"/>
                      <a:gd name="connsiteX10" fmla="*/ 6678588 w 6773838"/>
                      <a:gd name="connsiteY10" fmla="*/ 92324 h 411411"/>
                      <a:gd name="connsiteX11" fmla="*/ 6345213 w 6773838"/>
                      <a:gd name="connsiteY11" fmla="*/ 182811 h 411411"/>
                      <a:gd name="connsiteX12" fmla="*/ 6469038 w 6773838"/>
                      <a:gd name="connsiteY12" fmla="*/ 225674 h 411411"/>
                      <a:gd name="connsiteX13" fmla="*/ 6288063 w 6773838"/>
                      <a:gd name="connsiteY13" fmla="*/ 268536 h 411411"/>
                      <a:gd name="connsiteX14" fmla="*/ 6045176 w 6773838"/>
                      <a:gd name="connsiteY14" fmla="*/ 292349 h 411411"/>
                      <a:gd name="connsiteX15" fmla="*/ 5921351 w 6773838"/>
                      <a:gd name="connsiteY15" fmla="*/ 301874 h 411411"/>
                      <a:gd name="connsiteX16" fmla="*/ 5783238 w 6773838"/>
                      <a:gd name="connsiteY16" fmla="*/ 297111 h 411411"/>
                      <a:gd name="connsiteX17" fmla="*/ 5640363 w 6773838"/>
                      <a:gd name="connsiteY17" fmla="*/ 316161 h 411411"/>
                      <a:gd name="connsiteX18" fmla="*/ 5507013 w 6773838"/>
                      <a:gd name="connsiteY18" fmla="*/ 297111 h 411411"/>
                      <a:gd name="connsiteX19" fmla="*/ 5407001 w 6773838"/>
                      <a:gd name="connsiteY19" fmla="*/ 306636 h 411411"/>
                      <a:gd name="connsiteX20" fmla="*/ 4716438 w 6773838"/>
                      <a:gd name="connsiteY20" fmla="*/ 320924 h 411411"/>
                      <a:gd name="connsiteX21" fmla="*/ 4606901 w 6773838"/>
                      <a:gd name="connsiteY21" fmla="*/ 282824 h 411411"/>
                      <a:gd name="connsiteX22" fmla="*/ 4454501 w 6773838"/>
                      <a:gd name="connsiteY22" fmla="*/ 339974 h 411411"/>
                      <a:gd name="connsiteX23" fmla="*/ 4416401 w 6773838"/>
                      <a:gd name="connsiteY23" fmla="*/ 282824 h 411411"/>
                      <a:gd name="connsiteX24" fmla="*/ 3944913 w 6773838"/>
                      <a:gd name="connsiteY24" fmla="*/ 282824 h 411411"/>
                      <a:gd name="connsiteX25" fmla="*/ 3802038 w 6773838"/>
                      <a:gd name="connsiteY25" fmla="*/ 359024 h 411411"/>
                      <a:gd name="connsiteX26" fmla="*/ 3635351 w 6773838"/>
                      <a:gd name="connsiteY26" fmla="*/ 359024 h 411411"/>
                      <a:gd name="connsiteX27" fmla="*/ 3459138 w 6773838"/>
                      <a:gd name="connsiteY27" fmla="*/ 411411 h 411411"/>
                      <a:gd name="connsiteX28" fmla="*/ 3082901 w 6773838"/>
                      <a:gd name="connsiteY28" fmla="*/ 387599 h 411411"/>
                      <a:gd name="connsiteX29" fmla="*/ 2835251 w 6773838"/>
                      <a:gd name="connsiteY29" fmla="*/ 320924 h 411411"/>
                      <a:gd name="connsiteX30" fmla="*/ 2749526 w 6773838"/>
                      <a:gd name="connsiteY30" fmla="*/ 339974 h 411411"/>
                      <a:gd name="connsiteX31" fmla="*/ 2654276 w 6773838"/>
                      <a:gd name="connsiteY31" fmla="*/ 354261 h 411411"/>
                      <a:gd name="connsiteX32" fmla="*/ 2516163 w 6773838"/>
                      <a:gd name="connsiteY32" fmla="*/ 292349 h 411411"/>
                      <a:gd name="connsiteX33" fmla="*/ 2301851 w 6773838"/>
                      <a:gd name="connsiteY33" fmla="*/ 311399 h 411411"/>
                      <a:gd name="connsiteX34" fmla="*/ 2158976 w 6773838"/>
                      <a:gd name="connsiteY34" fmla="*/ 297111 h 411411"/>
                      <a:gd name="connsiteX35" fmla="*/ 1911326 w 6773838"/>
                      <a:gd name="connsiteY35" fmla="*/ 311399 h 411411"/>
                      <a:gd name="connsiteX36" fmla="*/ 1858938 w 6773838"/>
                      <a:gd name="connsiteY36" fmla="*/ 292349 h 411411"/>
                      <a:gd name="connsiteX37" fmla="*/ 1820838 w 6773838"/>
                      <a:gd name="connsiteY37" fmla="*/ 287586 h 411411"/>
                      <a:gd name="connsiteX38" fmla="*/ 1630338 w 6773838"/>
                      <a:gd name="connsiteY38" fmla="*/ 325686 h 411411"/>
                      <a:gd name="connsiteX39" fmla="*/ 1473176 w 6773838"/>
                      <a:gd name="connsiteY39" fmla="*/ 297111 h 411411"/>
                      <a:gd name="connsiteX40" fmla="*/ 1396976 w 6773838"/>
                      <a:gd name="connsiteY40" fmla="*/ 292349 h 411411"/>
                      <a:gd name="connsiteX41" fmla="*/ 1258863 w 6773838"/>
                      <a:gd name="connsiteY41" fmla="*/ 239961 h 411411"/>
                      <a:gd name="connsiteX42" fmla="*/ 1144563 w 6773838"/>
                      <a:gd name="connsiteY42" fmla="*/ 220911 h 411411"/>
                      <a:gd name="connsiteX43" fmla="*/ 1025501 w 6773838"/>
                      <a:gd name="connsiteY43" fmla="*/ 187574 h 411411"/>
                      <a:gd name="connsiteX44" fmla="*/ 930251 w 6773838"/>
                      <a:gd name="connsiteY44" fmla="*/ 158999 h 411411"/>
                      <a:gd name="connsiteX45" fmla="*/ 782613 w 6773838"/>
                      <a:gd name="connsiteY45" fmla="*/ 144711 h 411411"/>
                      <a:gd name="connsiteX46" fmla="*/ 725463 w 6773838"/>
                      <a:gd name="connsiteY46" fmla="*/ 158999 h 411411"/>
                      <a:gd name="connsiteX47" fmla="*/ 441338 w 6773838"/>
                      <a:gd name="connsiteY47" fmla="*/ 123347 h 411411"/>
                      <a:gd name="connsiteX48" fmla="*/ 261384 w 6773838"/>
                      <a:gd name="connsiteY48" fmla="*/ 84635 h 411411"/>
                      <a:gd name="connsiteX49" fmla="*/ 0 w 6773838"/>
                      <a:gd name="connsiteY49" fmla="*/ 0 h 411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6773838" h="411411">
                        <a:moveTo>
                          <a:pt x="0" y="0"/>
                        </a:moveTo>
                        <a:lnTo>
                          <a:pt x="515913" y="30411"/>
                        </a:lnTo>
                        <a:lnTo>
                          <a:pt x="744513" y="39936"/>
                        </a:lnTo>
                        <a:lnTo>
                          <a:pt x="930251" y="39936"/>
                        </a:lnTo>
                        <a:lnTo>
                          <a:pt x="3621063" y="106611"/>
                        </a:lnTo>
                        <a:lnTo>
                          <a:pt x="5821338" y="82799"/>
                        </a:lnTo>
                        <a:lnTo>
                          <a:pt x="6616676" y="44699"/>
                        </a:lnTo>
                        <a:lnTo>
                          <a:pt x="6697638" y="30411"/>
                        </a:lnTo>
                        <a:lnTo>
                          <a:pt x="6773838" y="30411"/>
                        </a:lnTo>
                        <a:lnTo>
                          <a:pt x="6769076" y="68511"/>
                        </a:lnTo>
                        <a:lnTo>
                          <a:pt x="6678588" y="92324"/>
                        </a:lnTo>
                        <a:lnTo>
                          <a:pt x="6345213" y="182811"/>
                        </a:lnTo>
                        <a:lnTo>
                          <a:pt x="6469038" y="225674"/>
                        </a:lnTo>
                        <a:lnTo>
                          <a:pt x="6288063" y="268536"/>
                        </a:lnTo>
                        <a:lnTo>
                          <a:pt x="6045176" y="292349"/>
                        </a:lnTo>
                        <a:lnTo>
                          <a:pt x="5921351" y="301874"/>
                        </a:lnTo>
                        <a:lnTo>
                          <a:pt x="5783238" y="297111"/>
                        </a:lnTo>
                        <a:lnTo>
                          <a:pt x="5640363" y="316161"/>
                        </a:lnTo>
                        <a:lnTo>
                          <a:pt x="5507013" y="297111"/>
                        </a:lnTo>
                        <a:lnTo>
                          <a:pt x="5407001" y="306636"/>
                        </a:lnTo>
                        <a:lnTo>
                          <a:pt x="4716438" y="320924"/>
                        </a:lnTo>
                        <a:lnTo>
                          <a:pt x="4606901" y="282824"/>
                        </a:lnTo>
                        <a:lnTo>
                          <a:pt x="4454501" y="339974"/>
                        </a:lnTo>
                        <a:lnTo>
                          <a:pt x="4416401" y="282824"/>
                        </a:lnTo>
                        <a:lnTo>
                          <a:pt x="3944913" y="282824"/>
                        </a:lnTo>
                        <a:lnTo>
                          <a:pt x="3802038" y="359024"/>
                        </a:lnTo>
                        <a:lnTo>
                          <a:pt x="3635351" y="359024"/>
                        </a:lnTo>
                        <a:lnTo>
                          <a:pt x="3459138" y="411411"/>
                        </a:lnTo>
                        <a:lnTo>
                          <a:pt x="3082901" y="387599"/>
                        </a:lnTo>
                        <a:lnTo>
                          <a:pt x="2835251" y="320924"/>
                        </a:lnTo>
                        <a:lnTo>
                          <a:pt x="2749526" y="339974"/>
                        </a:lnTo>
                        <a:lnTo>
                          <a:pt x="2654276" y="354261"/>
                        </a:lnTo>
                        <a:lnTo>
                          <a:pt x="2516163" y="292349"/>
                        </a:lnTo>
                        <a:lnTo>
                          <a:pt x="2301851" y="311399"/>
                        </a:lnTo>
                        <a:lnTo>
                          <a:pt x="2158976" y="297111"/>
                        </a:lnTo>
                        <a:lnTo>
                          <a:pt x="1911326" y="311399"/>
                        </a:lnTo>
                        <a:lnTo>
                          <a:pt x="1858938" y="292349"/>
                        </a:lnTo>
                        <a:lnTo>
                          <a:pt x="1820838" y="287586"/>
                        </a:lnTo>
                        <a:lnTo>
                          <a:pt x="1630338" y="325686"/>
                        </a:lnTo>
                        <a:lnTo>
                          <a:pt x="1473176" y="297111"/>
                        </a:lnTo>
                        <a:lnTo>
                          <a:pt x="1396976" y="292349"/>
                        </a:lnTo>
                        <a:lnTo>
                          <a:pt x="1258863" y="239961"/>
                        </a:lnTo>
                        <a:lnTo>
                          <a:pt x="1144563" y="220911"/>
                        </a:lnTo>
                        <a:lnTo>
                          <a:pt x="1025501" y="187574"/>
                        </a:lnTo>
                        <a:lnTo>
                          <a:pt x="930251" y="158999"/>
                        </a:lnTo>
                        <a:lnTo>
                          <a:pt x="782613" y="144711"/>
                        </a:lnTo>
                        <a:lnTo>
                          <a:pt x="725463" y="158999"/>
                        </a:lnTo>
                        <a:lnTo>
                          <a:pt x="441338" y="123347"/>
                        </a:lnTo>
                        <a:lnTo>
                          <a:pt x="261384" y="84635"/>
                        </a:lnTo>
                        <a:lnTo>
                          <a:pt x="0" y="0"/>
                        </a:lnTo>
                        <a:close/>
                      </a:path>
                    </a:pathLst>
                  </a:custGeom>
                  <a:solidFill>
                    <a:srgbClr val="E7C333"/>
                  </a:solidFill>
                  <a:ln>
                    <a:solidFill>
                      <a:srgbClr val="E7C333"/>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23" name="Freeform 122"/>
                  <p:cNvSpPr/>
                  <p:nvPr/>
                </p:nvSpPr>
                <p:spPr>
                  <a:xfrm>
                    <a:off x="2290763" y="2162175"/>
                    <a:ext cx="4505178" cy="142875"/>
                  </a:xfrm>
                  <a:custGeom>
                    <a:avLst/>
                    <a:gdLst>
                      <a:gd name="connsiteX0" fmla="*/ 0 w 5672137"/>
                      <a:gd name="connsiteY0" fmla="*/ 19050 h 142875"/>
                      <a:gd name="connsiteX1" fmla="*/ 414337 w 5672137"/>
                      <a:gd name="connsiteY1" fmla="*/ 14288 h 142875"/>
                      <a:gd name="connsiteX2" fmla="*/ 490537 w 5672137"/>
                      <a:gd name="connsiteY2" fmla="*/ 19050 h 142875"/>
                      <a:gd name="connsiteX3" fmla="*/ 538162 w 5672137"/>
                      <a:gd name="connsiteY3" fmla="*/ 23813 h 142875"/>
                      <a:gd name="connsiteX4" fmla="*/ 561975 w 5672137"/>
                      <a:gd name="connsiteY4" fmla="*/ 0 h 142875"/>
                      <a:gd name="connsiteX5" fmla="*/ 681037 w 5672137"/>
                      <a:gd name="connsiteY5" fmla="*/ 9525 h 142875"/>
                      <a:gd name="connsiteX6" fmla="*/ 819150 w 5672137"/>
                      <a:gd name="connsiteY6" fmla="*/ 9525 h 142875"/>
                      <a:gd name="connsiteX7" fmla="*/ 1162050 w 5672137"/>
                      <a:gd name="connsiteY7" fmla="*/ 9525 h 142875"/>
                      <a:gd name="connsiteX8" fmla="*/ 1181100 w 5672137"/>
                      <a:gd name="connsiteY8" fmla="*/ 33338 h 142875"/>
                      <a:gd name="connsiteX9" fmla="*/ 1257300 w 5672137"/>
                      <a:gd name="connsiteY9" fmla="*/ 33338 h 142875"/>
                      <a:gd name="connsiteX10" fmla="*/ 1262062 w 5672137"/>
                      <a:gd name="connsiteY10" fmla="*/ 14288 h 142875"/>
                      <a:gd name="connsiteX11" fmla="*/ 1966912 w 5672137"/>
                      <a:gd name="connsiteY11" fmla="*/ 9525 h 142875"/>
                      <a:gd name="connsiteX12" fmla="*/ 2085975 w 5672137"/>
                      <a:gd name="connsiteY12" fmla="*/ 42863 h 142875"/>
                      <a:gd name="connsiteX13" fmla="*/ 2243137 w 5672137"/>
                      <a:gd name="connsiteY13" fmla="*/ 19050 h 142875"/>
                      <a:gd name="connsiteX14" fmla="*/ 2652712 w 5672137"/>
                      <a:gd name="connsiteY14" fmla="*/ 23813 h 142875"/>
                      <a:gd name="connsiteX15" fmla="*/ 2671762 w 5672137"/>
                      <a:gd name="connsiteY15" fmla="*/ 14288 h 142875"/>
                      <a:gd name="connsiteX16" fmla="*/ 2752725 w 5672137"/>
                      <a:gd name="connsiteY16" fmla="*/ 14288 h 142875"/>
                      <a:gd name="connsiteX17" fmla="*/ 2819400 w 5672137"/>
                      <a:gd name="connsiteY17" fmla="*/ 33338 h 142875"/>
                      <a:gd name="connsiteX18" fmla="*/ 3028950 w 5672137"/>
                      <a:gd name="connsiteY18" fmla="*/ 33338 h 142875"/>
                      <a:gd name="connsiteX19" fmla="*/ 3167062 w 5672137"/>
                      <a:gd name="connsiteY19" fmla="*/ 38100 h 142875"/>
                      <a:gd name="connsiteX20" fmla="*/ 3300412 w 5672137"/>
                      <a:gd name="connsiteY20" fmla="*/ 38100 h 142875"/>
                      <a:gd name="connsiteX21" fmla="*/ 3419475 w 5672137"/>
                      <a:gd name="connsiteY21" fmla="*/ 14288 h 142875"/>
                      <a:gd name="connsiteX22" fmla="*/ 3814762 w 5672137"/>
                      <a:gd name="connsiteY22" fmla="*/ 14288 h 142875"/>
                      <a:gd name="connsiteX23" fmla="*/ 4000500 w 5672137"/>
                      <a:gd name="connsiteY23" fmla="*/ 19050 h 142875"/>
                      <a:gd name="connsiteX24" fmla="*/ 4086225 w 5672137"/>
                      <a:gd name="connsiteY24" fmla="*/ 33338 h 142875"/>
                      <a:gd name="connsiteX25" fmla="*/ 4243387 w 5672137"/>
                      <a:gd name="connsiteY25" fmla="*/ 57150 h 142875"/>
                      <a:gd name="connsiteX26" fmla="*/ 4243387 w 5672137"/>
                      <a:gd name="connsiteY26" fmla="*/ 57150 h 142875"/>
                      <a:gd name="connsiteX27" fmla="*/ 4262437 w 5672137"/>
                      <a:gd name="connsiteY27" fmla="*/ 28575 h 142875"/>
                      <a:gd name="connsiteX28" fmla="*/ 4457700 w 5672137"/>
                      <a:gd name="connsiteY28" fmla="*/ 23813 h 142875"/>
                      <a:gd name="connsiteX29" fmla="*/ 4838700 w 5672137"/>
                      <a:gd name="connsiteY29" fmla="*/ 28575 h 142875"/>
                      <a:gd name="connsiteX30" fmla="*/ 4929187 w 5672137"/>
                      <a:gd name="connsiteY30" fmla="*/ 47625 h 142875"/>
                      <a:gd name="connsiteX31" fmla="*/ 5210175 w 5672137"/>
                      <a:gd name="connsiteY31" fmla="*/ 47625 h 142875"/>
                      <a:gd name="connsiteX32" fmla="*/ 5295900 w 5672137"/>
                      <a:gd name="connsiteY32" fmla="*/ 66675 h 142875"/>
                      <a:gd name="connsiteX33" fmla="*/ 5324475 w 5672137"/>
                      <a:gd name="connsiteY33" fmla="*/ 28575 h 142875"/>
                      <a:gd name="connsiteX34" fmla="*/ 5491162 w 5672137"/>
                      <a:gd name="connsiteY34" fmla="*/ 28575 h 142875"/>
                      <a:gd name="connsiteX35" fmla="*/ 5567362 w 5672137"/>
                      <a:gd name="connsiteY35" fmla="*/ 4763 h 142875"/>
                      <a:gd name="connsiteX36" fmla="*/ 5672137 w 5672137"/>
                      <a:gd name="connsiteY36" fmla="*/ 19050 h 142875"/>
                      <a:gd name="connsiteX37" fmla="*/ 5672137 w 5672137"/>
                      <a:gd name="connsiteY37" fmla="*/ 52388 h 142875"/>
                      <a:gd name="connsiteX38" fmla="*/ 5357812 w 5672137"/>
                      <a:gd name="connsiteY38" fmla="*/ 71438 h 142875"/>
                      <a:gd name="connsiteX39" fmla="*/ 4276725 w 5672137"/>
                      <a:gd name="connsiteY39" fmla="*/ 71438 h 142875"/>
                      <a:gd name="connsiteX40" fmla="*/ 3467100 w 5672137"/>
                      <a:gd name="connsiteY40" fmla="*/ 66675 h 142875"/>
                      <a:gd name="connsiteX41" fmla="*/ 3319462 w 5672137"/>
                      <a:gd name="connsiteY41" fmla="*/ 76200 h 142875"/>
                      <a:gd name="connsiteX42" fmla="*/ 2990850 w 5672137"/>
                      <a:gd name="connsiteY42" fmla="*/ 100013 h 142875"/>
                      <a:gd name="connsiteX43" fmla="*/ 2800350 w 5672137"/>
                      <a:gd name="connsiteY43" fmla="*/ 114300 h 142875"/>
                      <a:gd name="connsiteX44" fmla="*/ 2228850 w 5672137"/>
                      <a:gd name="connsiteY44" fmla="*/ 142875 h 142875"/>
                      <a:gd name="connsiteX45" fmla="*/ 1947862 w 5672137"/>
                      <a:gd name="connsiteY45" fmla="*/ 133350 h 142875"/>
                      <a:gd name="connsiteX46" fmla="*/ 1838325 w 5672137"/>
                      <a:gd name="connsiteY46" fmla="*/ 104775 h 142875"/>
                      <a:gd name="connsiteX47" fmla="*/ 1595437 w 5672137"/>
                      <a:gd name="connsiteY47" fmla="*/ 80963 h 142875"/>
                      <a:gd name="connsiteX48" fmla="*/ 1314450 w 5672137"/>
                      <a:gd name="connsiteY48" fmla="*/ 76200 h 142875"/>
                      <a:gd name="connsiteX49" fmla="*/ 709612 w 5672137"/>
                      <a:gd name="connsiteY49" fmla="*/ 42863 h 142875"/>
                      <a:gd name="connsiteX50" fmla="*/ 600075 w 5672137"/>
                      <a:gd name="connsiteY50" fmla="*/ 47625 h 142875"/>
                      <a:gd name="connsiteX51" fmla="*/ 385762 w 5672137"/>
                      <a:gd name="connsiteY51" fmla="*/ 33338 h 142875"/>
                      <a:gd name="connsiteX52" fmla="*/ 0 w 5672137"/>
                      <a:gd name="connsiteY52" fmla="*/ 19050 h 142875"/>
                      <a:gd name="connsiteX0" fmla="*/ 0 w 5672137"/>
                      <a:gd name="connsiteY0" fmla="*/ 19050 h 142875"/>
                      <a:gd name="connsiteX1" fmla="*/ 414337 w 5672137"/>
                      <a:gd name="connsiteY1" fmla="*/ 14288 h 142875"/>
                      <a:gd name="connsiteX2" fmla="*/ 490537 w 5672137"/>
                      <a:gd name="connsiteY2" fmla="*/ 19050 h 142875"/>
                      <a:gd name="connsiteX3" fmla="*/ 538162 w 5672137"/>
                      <a:gd name="connsiteY3" fmla="*/ 23813 h 142875"/>
                      <a:gd name="connsiteX4" fmla="*/ 561975 w 5672137"/>
                      <a:gd name="connsiteY4" fmla="*/ 0 h 142875"/>
                      <a:gd name="connsiteX5" fmla="*/ 681037 w 5672137"/>
                      <a:gd name="connsiteY5" fmla="*/ 9525 h 142875"/>
                      <a:gd name="connsiteX6" fmla="*/ 819150 w 5672137"/>
                      <a:gd name="connsiteY6" fmla="*/ 9525 h 142875"/>
                      <a:gd name="connsiteX7" fmla="*/ 1162050 w 5672137"/>
                      <a:gd name="connsiteY7" fmla="*/ 9525 h 142875"/>
                      <a:gd name="connsiteX8" fmla="*/ 1181100 w 5672137"/>
                      <a:gd name="connsiteY8" fmla="*/ 33338 h 142875"/>
                      <a:gd name="connsiteX9" fmla="*/ 1257300 w 5672137"/>
                      <a:gd name="connsiteY9" fmla="*/ 33338 h 142875"/>
                      <a:gd name="connsiteX10" fmla="*/ 1262062 w 5672137"/>
                      <a:gd name="connsiteY10" fmla="*/ 14288 h 142875"/>
                      <a:gd name="connsiteX11" fmla="*/ 1966912 w 5672137"/>
                      <a:gd name="connsiteY11" fmla="*/ 9525 h 142875"/>
                      <a:gd name="connsiteX12" fmla="*/ 2085975 w 5672137"/>
                      <a:gd name="connsiteY12" fmla="*/ 42863 h 142875"/>
                      <a:gd name="connsiteX13" fmla="*/ 2243137 w 5672137"/>
                      <a:gd name="connsiteY13" fmla="*/ 19050 h 142875"/>
                      <a:gd name="connsiteX14" fmla="*/ 2652712 w 5672137"/>
                      <a:gd name="connsiteY14" fmla="*/ 23813 h 142875"/>
                      <a:gd name="connsiteX15" fmla="*/ 2671762 w 5672137"/>
                      <a:gd name="connsiteY15" fmla="*/ 14288 h 142875"/>
                      <a:gd name="connsiteX16" fmla="*/ 2752725 w 5672137"/>
                      <a:gd name="connsiteY16" fmla="*/ 14288 h 142875"/>
                      <a:gd name="connsiteX17" fmla="*/ 2819400 w 5672137"/>
                      <a:gd name="connsiteY17" fmla="*/ 33338 h 142875"/>
                      <a:gd name="connsiteX18" fmla="*/ 3028950 w 5672137"/>
                      <a:gd name="connsiteY18" fmla="*/ 33338 h 142875"/>
                      <a:gd name="connsiteX19" fmla="*/ 3167062 w 5672137"/>
                      <a:gd name="connsiteY19" fmla="*/ 38100 h 142875"/>
                      <a:gd name="connsiteX20" fmla="*/ 3300412 w 5672137"/>
                      <a:gd name="connsiteY20" fmla="*/ 38100 h 142875"/>
                      <a:gd name="connsiteX21" fmla="*/ 3814762 w 5672137"/>
                      <a:gd name="connsiteY21" fmla="*/ 14288 h 142875"/>
                      <a:gd name="connsiteX22" fmla="*/ 4000500 w 5672137"/>
                      <a:gd name="connsiteY22" fmla="*/ 19050 h 142875"/>
                      <a:gd name="connsiteX23" fmla="*/ 4086225 w 5672137"/>
                      <a:gd name="connsiteY23" fmla="*/ 33338 h 142875"/>
                      <a:gd name="connsiteX24" fmla="*/ 4243387 w 5672137"/>
                      <a:gd name="connsiteY24" fmla="*/ 57150 h 142875"/>
                      <a:gd name="connsiteX25" fmla="*/ 4243387 w 5672137"/>
                      <a:gd name="connsiteY25" fmla="*/ 57150 h 142875"/>
                      <a:gd name="connsiteX26" fmla="*/ 4262437 w 5672137"/>
                      <a:gd name="connsiteY26" fmla="*/ 28575 h 142875"/>
                      <a:gd name="connsiteX27" fmla="*/ 4457700 w 5672137"/>
                      <a:gd name="connsiteY27" fmla="*/ 23813 h 142875"/>
                      <a:gd name="connsiteX28" fmla="*/ 4838700 w 5672137"/>
                      <a:gd name="connsiteY28" fmla="*/ 28575 h 142875"/>
                      <a:gd name="connsiteX29" fmla="*/ 4929187 w 5672137"/>
                      <a:gd name="connsiteY29" fmla="*/ 47625 h 142875"/>
                      <a:gd name="connsiteX30" fmla="*/ 5210175 w 5672137"/>
                      <a:gd name="connsiteY30" fmla="*/ 47625 h 142875"/>
                      <a:gd name="connsiteX31" fmla="*/ 5295900 w 5672137"/>
                      <a:gd name="connsiteY31" fmla="*/ 66675 h 142875"/>
                      <a:gd name="connsiteX32" fmla="*/ 5324475 w 5672137"/>
                      <a:gd name="connsiteY32" fmla="*/ 28575 h 142875"/>
                      <a:gd name="connsiteX33" fmla="*/ 5491162 w 5672137"/>
                      <a:gd name="connsiteY33" fmla="*/ 28575 h 142875"/>
                      <a:gd name="connsiteX34" fmla="*/ 5567362 w 5672137"/>
                      <a:gd name="connsiteY34" fmla="*/ 4763 h 142875"/>
                      <a:gd name="connsiteX35" fmla="*/ 5672137 w 5672137"/>
                      <a:gd name="connsiteY35" fmla="*/ 19050 h 142875"/>
                      <a:gd name="connsiteX36" fmla="*/ 5672137 w 5672137"/>
                      <a:gd name="connsiteY36" fmla="*/ 52388 h 142875"/>
                      <a:gd name="connsiteX37" fmla="*/ 5357812 w 5672137"/>
                      <a:gd name="connsiteY37" fmla="*/ 71438 h 142875"/>
                      <a:gd name="connsiteX38" fmla="*/ 4276725 w 5672137"/>
                      <a:gd name="connsiteY38" fmla="*/ 71438 h 142875"/>
                      <a:gd name="connsiteX39" fmla="*/ 3467100 w 5672137"/>
                      <a:gd name="connsiteY39" fmla="*/ 66675 h 142875"/>
                      <a:gd name="connsiteX40" fmla="*/ 3319462 w 5672137"/>
                      <a:gd name="connsiteY40" fmla="*/ 76200 h 142875"/>
                      <a:gd name="connsiteX41" fmla="*/ 2990850 w 5672137"/>
                      <a:gd name="connsiteY41" fmla="*/ 100013 h 142875"/>
                      <a:gd name="connsiteX42" fmla="*/ 2800350 w 5672137"/>
                      <a:gd name="connsiteY42" fmla="*/ 114300 h 142875"/>
                      <a:gd name="connsiteX43" fmla="*/ 2228850 w 5672137"/>
                      <a:gd name="connsiteY43" fmla="*/ 142875 h 142875"/>
                      <a:gd name="connsiteX44" fmla="*/ 1947862 w 5672137"/>
                      <a:gd name="connsiteY44" fmla="*/ 133350 h 142875"/>
                      <a:gd name="connsiteX45" fmla="*/ 1838325 w 5672137"/>
                      <a:gd name="connsiteY45" fmla="*/ 104775 h 142875"/>
                      <a:gd name="connsiteX46" fmla="*/ 1595437 w 5672137"/>
                      <a:gd name="connsiteY46" fmla="*/ 80963 h 142875"/>
                      <a:gd name="connsiteX47" fmla="*/ 1314450 w 5672137"/>
                      <a:gd name="connsiteY47" fmla="*/ 76200 h 142875"/>
                      <a:gd name="connsiteX48" fmla="*/ 709612 w 5672137"/>
                      <a:gd name="connsiteY48" fmla="*/ 42863 h 142875"/>
                      <a:gd name="connsiteX49" fmla="*/ 600075 w 5672137"/>
                      <a:gd name="connsiteY49" fmla="*/ 47625 h 142875"/>
                      <a:gd name="connsiteX50" fmla="*/ 385762 w 5672137"/>
                      <a:gd name="connsiteY50" fmla="*/ 33338 h 142875"/>
                      <a:gd name="connsiteX51" fmla="*/ 0 w 5672137"/>
                      <a:gd name="connsiteY51" fmla="*/ 19050 h 142875"/>
                      <a:gd name="connsiteX0" fmla="*/ 0 w 5672137"/>
                      <a:gd name="connsiteY0" fmla="*/ 19050 h 142875"/>
                      <a:gd name="connsiteX1" fmla="*/ 414337 w 5672137"/>
                      <a:gd name="connsiteY1" fmla="*/ 14288 h 142875"/>
                      <a:gd name="connsiteX2" fmla="*/ 490537 w 5672137"/>
                      <a:gd name="connsiteY2" fmla="*/ 19050 h 142875"/>
                      <a:gd name="connsiteX3" fmla="*/ 538162 w 5672137"/>
                      <a:gd name="connsiteY3" fmla="*/ 23813 h 142875"/>
                      <a:gd name="connsiteX4" fmla="*/ 561975 w 5672137"/>
                      <a:gd name="connsiteY4" fmla="*/ 0 h 142875"/>
                      <a:gd name="connsiteX5" fmla="*/ 681037 w 5672137"/>
                      <a:gd name="connsiteY5" fmla="*/ 9525 h 142875"/>
                      <a:gd name="connsiteX6" fmla="*/ 819150 w 5672137"/>
                      <a:gd name="connsiteY6" fmla="*/ 9525 h 142875"/>
                      <a:gd name="connsiteX7" fmla="*/ 1162050 w 5672137"/>
                      <a:gd name="connsiteY7" fmla="*/ 9525 h 142875"/>
                      <a:gd name="connsiteX8" fmla="*/ 1181100 w 5672137"/>
                      <a:gd name="connsiteY8" fmla="*/ 33338 h 142875"/>
                      <a:gd name="connsiteX9" fmla="*/ 1257300 w 5672137"/>
                      <a:gd name="connsiteY9" fmla="*/ 33338 h 142875"/>
                      <a:gd name="connsiteX10" fmla="*/ 1262062 w 5672137"/>
                      <a:gd name="connsiteY10" fmla="*/ 14288 h 142875"/>
                      <a:gd name="connsiteX11" fmla="*/ 1966912 w 5672137"/>
                      <a:gd name="connsiteY11" fmla="*/ 9525 h 142875"/>
                      <a:gd name="connsiteX12" fmla="*/ 2085975 w 5672137"/>
                      <a:gd name="connsiteY12" fmla="*/ 42863 h 142875"/>
                      <a:gd name="connsiteX13" fmla="*/ 2243137 w 5672137"/>
                      <a:gd name="connsiteY13" fmla="*/ 19050 h 142875"/>
                      <a:gd name="connsiteX14" fmla="*/ 2652712 w 5672137"/>
                      <a:gd name="connsiteY14" fmla="*/ 23813 h 142875"/>
                      <a:gd name="connsiteX15" fmla="*/ 2671762 w 5672137"/>
                      <a:gd name="connsiteY15" fmla="*/ 14288 h 142875"/>
                      <a:gd name="connsiteX16" fmla="*/ 2752725 w 5672137"/>
                      <a:gd name="connsiteY16" fmla="*/ 14288 h 142875"/>
                      <a:gd name="connsiteX17" fmla="*/ 2819400 w 5672137"/>
                      <a:gd name="connsiteY17" fmla="*/ 33338 h 142875"/>
                      <a:gd name="connsiteX18" fmla="*/ 3028950 w 5672137"/>
                      <a:gd name="connsiteY18" fmla="*/ 33338 h 142875"/>
                      <a:gd name="connsiteX19" fmla="*/ 3167062 w 5672137"/>
                      <a:gd name="connsiteY19" fmla="*/ 38100 h 142875"/>
                      <a:gd name="connsiteX20" fmla="*/ 3300412 w 5672137"/>
                      <a:gd name="connsiteY20" fmla="*/ 38100 h 142875"/>
                      <a:gd name="connsiteX21" fmla="*/ 4000500 w 5672137"/>
                      <a:gd name="connsiteY21" fmla="*/ 19050 h 142875"/>
                      <a:gd name="connsiteX22" fmla="*/ 4086225 w 5672137"/>
                      <a:gd name="connsiteY22" fmla="*/ 33338 h 142875"/>
                      <a:gd name="connsiteX23" fmla="*/ 4243387 w 5672137"/>
                      <a:gd name="connsiteY23" fmla="*/ 57150 h 142875"/>
                      <a:gd name="connsiteX24" fmla="*/ 4243387 w 5672137"/>
                      <a:gd name="connsiteY24" fmla="*/ 57150 h 142875"/>
                      <a:gd name="connsiteX25" fmla="*/ 4262437 w 5672137"/>
                      <a:gd name="connsiteY25" fmla="*/ 28575 h 142875"/>
                      <a:gd name="connsiteX26" fmla="*/ 4457700 w 5672137"/>
                      <a:gd name="connsiteY26" fmla="*/ 23813 h 142875"/>
                      <a:gd name="connsiteX27" fmla="*/ 4838700 w 5672137"/>
                      <a:gd name="connsiteY27" fmla="*/ 28575 h 142875"/>
                      <a:gd name="connsiteX28" fmla="*/ 4929187 w 5672137"/>
                      <a:gd name="connsiteY28" fmla="*/ 47625 h 142875"/>
                      <a:gd name="connsiteX29" fmla="*/ 5210175 w 5672137"/>
                      <a:gd name="connsiteY29" fmla="*/ 47625 h 142875"/>
                      <a:gd name="connsiteX30" fmla="*/ 5295900 w 5672137"/>
                      <a:gd name="connsiteY30" fmla="*/ 66675 h 142875"/>
                      <a:gd name="connsiteX31" fmla="*/ 5324475 w 5672137"/>
                      <a:gd name="connsiteY31" fmla="*/ 28575 h 142875"/>
                      <a:gd name="connsiteX32" fmla="*/ 5491162 w 5672137"/>
                      <a:gd name="connsiteY32" fmla="*/ 28575 h 142875"/>
                      <a:gd name="connsiteX33" fmla="*/ 5567362 w 5672137"/>
                      <a:gd name="connsiteY33" fmla="*/ 4763 h 142875"/>
                      <a:gd name="connsiteX34" fmla="*/ 5672137 w 5672137"/>
                      <a:gd name="connsiteY34" fmla="*/ 19050 h 142875"/>
                      <a:gd name="connsiteX35" fmla="*/ 5672137 w 5672137"/>
                      <a:gd name="connsiteY35" fmla="*/ 52388 h 142875"/>
                      <a:gd name="connsiteX36" fmla="*/ 5357812 w 5672137"/>
                      <a:gd name="connsiteY36" fmla="*/ 71438 h 142875"/>
                      <a:gd name="connsiteX37" fmla="*/ 4276725 w 5672137"/>
                      <a:gd name="connsiteY37" fmla="*/ 71438 h 142875"/>
                      <a:gd name="connsiteX38" fmla="*/ 3467100 w 5672137"/>
                      <a:gd name="connsiteY38" fmla="*/ 66675 h 142875"/>
                      <a:gd name="connsiteX39" fmla="*/ 3319462 w 5672137"/>
                      <a:gd name="connsiteY39" fmla="*/ 76200 h 142875"/>
                      <a:gd name="connsiteX40" fmla="*/ 2990850 w 5672137"/>
                      <a:gd name="connsiteY40" fmla="*/ 100013 h 142875"/>
                      <a:gd name="connsiteX41" fmla="*/ 2800350 w 5672137"/>
                      <a:gd name="connsiteY41" fmla="*/ 114300 h 142875"/>
                      <a:gd name="connsiteX42" fmla="*/ 2228850 w 5672137"/>
                      <a:gd name="connsiteY42" fmla="*/ 142875 h 142875"/>
                      <a:gd name="connsiteX43" fmla="*/ 1947862 w 5672137"/>
                      <a:gd name="connsiteY43" fmla="*/ 133350 h 142875"/>
                      <a:gd name="connsiteX44" fmla="*/ 1838325 w 5672137"/>
                      <a:gd name="connsiteY44" fmla="*/ 104775 h 142875"/>
                      <a:gd name="connsiteX45" fmla="*/ 1595437 w 5672137"/>
                      <a:gd name="connsiteY45" fmla="*/ 80963 h 142875"/>
                      <a:gd name="connsiteX46" fmla="*/ 1314450 w 5672137"/>
                      <a:gd name="connsiteY46" fmla="*/ 76200 h 142875"/>
                      <a:gd name="connsiteX47" fmla="*/ 709612 w 5672137"/>
                      <a:gd name="connsiteY47" fmla="*/ 42863 h 142875"/>
                      <a:gd name="connsiteX48" fmla="*/ 600075 w 5672137"/>
                      <a:gd name="connsiteY48" fmla="*/ 47625 h 142875"/>
                      <a:gd name="connsiteX49" fmla="*/ 385762 w 5672137"/>
                      <a:gd name="connsiteY49" fmla="*/ 33338 h 142875"/>
                      <a:gd name="connsiteX50" fmla="*/ 0 w 5672137"/>
                      <a:gd name="connsiteY50" fmla="*/ 19050 h 142875"/>
                      <a:gd name="connsiteX0" fmla="*/ 0 w 5672137"/>
                      <a:gd name="connsiteY0" fmla="*/ 19050 h 142875"/>
                      <a:gd name="connsiteX1" fmla="*/ 414337 w 5672137"/>
                      <a:gd name="connsiteY1" fmla="*/ 14288 h 142875"/>
                      <a:gd name="connsiteX2" fmla="*/ 490537 w 5672137"/>
                      <a:gd name="connsiteY2" fmla="*/ 19050 h 142875"/>
                      <a:gd name="connsiteX3" fmla="*/ 538162 w 5672137"/>
                      <a:gd name="connsiteY3" fmla="*/ 23813 h 142875"/>
                      <a:gd name="connsiteX4" fmla="*/ 561975 w 5672137"/>
                      <a:gd name="connsiteY4" fmla="*/ 0 h 142875"/>
                      <a:gd name="connsiteX5" fmla="*/ 681037 w 5672137"/>
                      <a:gd name="connsiteY5" fmla="*/ 9525 h 142875"/>
                      <a:gd name="connsiteX6" fmla="*/ 819150 w 5672137"/>
                      <a:gd name="connsiteY6" fmla="*/ 9525 h 142875"/>
                      <a:gd name="connsiteX7" fmla="*/ 1162050 w 5672137"/>
                      <a:gd name="connsiteY7" fmla="*/ 9525 h 142875"/>
                      <a:gd name="connsiteX8" fmla="*/ 1181100 w 5672137"/>
                      <a:gd name="connsiteY8" fmla="*/ 33338 h 142875"/>
                      <a:gd name="connsiteX9" fmla="*/ 1257300 w 5672137"/>
                      <a:gd name="connsiteY9" fmla="*/ 33338 h 142875"/>
                      <a:gd name="connsiteX10" fmla="*/ 1262062 w 5672137"/>
                      <a:gd name="connsiteY10" fmla="*/ 14288 h 142875"/>
                      <a:gd name="connsiteX11" fmla="*/ 1966912 w 5672137"/>
                      <a:gd name="connsiteY11" fmla="*/ 9525 h 142875"/>
                      <a:gd name="connsiteX12" fmla="*/ 2085975 w 5672137"/>
                      <a:gd name="connsiteY12" fmla="*/ 42863 h 142875"/>
                      <a:gd name="connsiteX13" fmla="*/ 2243137 w 5672137"/>
                      <a:gd name="connsiteY13" fmla="*/ 19050 h 142875"/>
                      <a:gd name="connsiteX14" fmla="*/ 2652712 w 5672137"/>
                      <a:gd name="connsiteY14" fmla="*/ 23813 h 142875"/>
                      <a:gd name="connsiteX15" fmla="*/ 2671762 w 5672137"/>
                      <a:gd name="connsiteY15" fmla="*/ 14288 h 142875"/>
                      <a:gd name="connsiteX16" fmla="*/ 2752725 w 5672137"/>
                      <a:gd name="connsiteY16" fmla="*/ 14288 h 142875"/>
                      <a:gd name="connsiteX17" fmla="*/ 2819400 w 5672137"/>
                      <a:gd name="connsiteY17" fmla="*/ 33338 h 142875"/>
                      <a:gd name="connsiteX18" fmla="*/ 3028950 w 5672137"/>
                      <a:gd name="connsiteY18" fmla="*/ 33338 h 142875"/>
                      <a:gd name="connsiteX19" fmla="*/ 3167062 w 5672137"/>
                      <a:gd name="connsiteY19" fmla="*/ 38100 h 142875"/>
                      <a:gd name="connsiteX20" fmla="*/ 3300412 w 5672137"/>
                      <a:gd name="connsiteY20" fmla="*/ 38100 h 142875"/>
                      <a:gd name="connsiteX21" fmla="*/ 4086225 w 5672137"/>
                      <a:gd name="connsiteY21" fmla="*/ 33338 h 142875"/>
                      <a:gd name="connsiteX22" fmla="*/ 4243387 w 5672137"/>
                      <a:gd name="connsiteY22" fmla="*/ 57150 h 142875"/>
                      <a:gd name="connsiteX23" fmla="*/ 4243387 w 5672137"/>
                      <a:gd name="connsiteY23" fmla="*/ 57150 h 142875"/>
                      <a:gd name="connsiteX24" fmla="*/ 4262437 w 5672137"/>
                      <a:gd name="connsiteY24" fmla="*/ 28575 h 142875"/>
                      <a:gd name="connsiteX25" fmla="*/ 4457700 w 5672137"/>
                      <a:gd name="connsiteY25" fmla="*/ 23813 h 142875"/>
                      <a:gd name="connsiteX26" fmla="*/ 4838700 w 5672137"/>
                      <a:gd name="connsiteY26" fmla="*/ 28575 h 142875"/>
                      <a:gd name="connsiteX27" fmla="*/ 4929187 w 5672137"/>
                      <a:gd name="connsiteY27" fmla="*/ 47625 h 142875"/>
                      <a:gd name="connsiteX28" fmla="*/ 5210175 w 5672137"/>
                      <a:gd name="connsiteY28" fmla="*/ 47625 h 142875"/>
                      <a:gd name="connsiteX29" fmla="*/ 5295900 w 5672137"/>
                      <a:gd name="connsiteY29" fmla="*/ 66675 h 142875"/>
                      <a:gd name="connsiteX30" fmla="*/ 5324475 w 5672137"/>
                      <a:gd name="connsiteY30" fmla="*/ 28575 h 142875"/>
                      <a:gd name="connsiteX31" fmla="*/ 5491162 w 5672137"/>
                      <a:gd name="connsiteY31" fmla="*/ 28575 h 142875"/>
                      <a:gd name="connsiteX32" fmla="*/ 5567362 w 5672137"/>
                      <a:gd name="connsiteY32" fmla="*/ 4763 h 142875"/>
                      <a:gd name="connsiteX33" fmla="*/ 5672137 w 5672137"/>
                      <a:gd name="connsiteY33" fmla="*/ 19050 h 142875"/>
                      <a:gd name="connsiteX34" fmla="*/ 5672137 w 5672137"/>
                      <a:gd name="connsiteY34" fmla="*/ 52388 h 142875"/>
                      <a:gd name="connsiteX35" fmla="*/ 5357812 w 5672137"/>
                      <a:gd name="connsiteY35" fmla="*/ 71438 h 142875"/>
                      <a:gd name="connsiteX36" fmla="*/ 4276725 w 5672137"/>
                      <a:gd name="connsiteY36" fmla="*/ 71438 h 142875"/>
                      <a:gd name="connsiteX37" fmla="*/ 3467100 w 5672137"/>
                      <a:gd name="connsiteY37" fmla="*/ 66675 h 142875"/>
                      <a:gd name="connsiteX38" fmla="*/ 3319462 w 5672137"/>
                      <a:gd name="connsiteY38" fmla="*/ 76200 h 142875"/>
                      <a:gd name="connsiteX39" fmla="*/ 2990850 w 5672137"/>
                      <a:gd name="connsiteY39" fmla="*/ 100013 h 142875"/>
                      <a:gd name="connsiteX40" fmla="*/ 2800350 w 5672137"/>
                      <a:gd name="connsiteY40" fmla="*/ 114300 h 142875"/>
                      <a:gd name="connsiteX41" fmla="*/ 2228850 w 5672137"/>
                      <a:gd name="connsiteY41" fmla="*/ 142875 h 142875"/>
                      <a:gd name="connsiteX42" fmla="*/ 1947862 w 5672137"/>
                      <a:gd name="connsiteY42" fmla="*/ 133350 h 142875"/>
                      <a:gd name="connsiteX43" fmla="*/ 1838325 w 5672137"/>
                      <a:gd name="connsiteY43" fmla="*/ 104775 h 142875"/>
                      <a:gd name="connsiteX44" fmla="*/ 1595437 w 5672137"/>
                      <a:gd name="connsiteY44" fmla="*/ 80963 h 142875"/>
                      <a:gd name="connsiteX45" fmla="*/ 1314450 w 5672137"/>
                      <a:gd name="connsiteY45" fmla="*/ 76200 h 142875"/>
                      <a:gd name="connsiteX46" fmla="*/ 709612 w 5672137"/>
                      <a:gd name="connsiteY46" fmla="*/ 42863 h 142875"/>
                      <a:gd name="connsiteX47" fmla="*/ 600075 w 5672137"/>
                      <a:gd name="connsiteY47" fmla="*/ 47625 h 142875"/>
                      <a:gd name="connsiteX48" fmla="*/ 385762 w 5672137"/>
                      <a:gd name="connsiteY48" fmla="*/ 33338 h 142875"/>
                      <a:gd name="connsiteX49" fmla="*/ 0 w 5672137"/>
                      <a:gd name="connsiteY49" fmla="*/ 19050 h 142875"/>
                      <a:gd name="connsiteX0" fmla="*/ 0 w 5672137"/>
                      <a:gd name="connsiteY0" fmla="*/ 19050 h 142875"/>
                      <a:gd name="connsiteX1" fmla="*/ 414337 w 5672137"/>
                      <a:gd name="connsiteY1" fmla="*/ 14288 h 142875"/>
                      <a:gd name="connsiteX2" fmla="*/ 490537 w 5672137"/>
                      <a:gd name="connsiteY2" fmla="*/ 19050 h 142875"/>
                      <a:gd name="connsiteX3" fmla="*/ 538162 w 5672137"/>
                      <a:gd name="connsiteY3" fmla="*/ 23813 h 142875"/>
                      <a:gd name="connsiteX4" fmla="*/ 561975 w 5672137"/>
                      <a:gd name="connsiteY4" fmla="*/ 0 h 142875"/>
                      <a:gd name="connsiteX5" fmla="*/ 681037 w 5672137"/>
                      <a:gd name="connsiteY5" fmla="*/ 9525 h 142875"/>
                      <a:gd name="connsiteX6" fmla="*/ 819150 w 5672137"/>
                      <a:gd name="connsiteY6" fmla="*/ 9525 h 142875"/>
                      <a:gd name="connsiteX7" fmla="*/ 1162050 w 5672137"/>
                      <a:gd name="connsiteY7" fmla="*/ 9525 h 142875"/>
                      <a:gd name="connsiteX8" fmla="*/ 1181100 w 5672137"/>
                      <a:gd name="connsiteY8" fmla="*/ 33338 h 142875"/>
                      <a:gd name="connsiteX9" fmla="*/ 1257300 w 5672137"/>
                      <a:gd name="connsiteY9" fmla="*/ 33338 h 142875"/>
                      <a:gd name="connsiteX10" fmla="*/ 1262062 w 5672137"/>
                      <a:gd name="connsiteY10" fmla="*/ 14288 h 142875"/>
                      <a:gd name="connsiteX11" fmla="*/ 1966912 w 5672137"/>
                      <a:gd name="connsiteY11" fmla="*/ 9525 h 142875"/>
                      <a:gd name="connsiteX12" fmla="*/ 2085975 w 5672137"/>
                      <a:gd name="connsiteY12" fmla="*/ 42863 h 142875"/>
                      <a:gd name="connsiteX13" fmla="*/ 2243137 w 5672137"/>
                      <a:gd name="connsiteY13" fmla="*/ 19050 h 142875"/>
                      <a:gd name="connsiteX14" fmla="*/ 2652712 w 5672137"/>
                      <a:gd name="connsiteY14" fmla="*/ 23813 h 142875"/>
                      <a:gd name="connsiteX15" fmla="*/ 2671762 w 5672137"/>
                      <a:gd name="connsiteY15" fmla="*/ 14288 h 142875"/>
                      <a:gd name="connsiteX16" fmla="*/ 2752725 w 5672137"/>
                      <a:gd name="connsiteY16" fmla="*/ 14288 h 142875"/>
                      <a:gd name="connsiteX17" fmla="*/ 2819400 w 5672137"/>
                      <a:gd name="connsiteY17" fmla="*/ 33338 h 142875"/>
                      <a:gd name="connsiteX18" fmla="*/ 3028950 w 5672137"/>
                      <a:gd name="connsiteY18" fmla="*/ 33338 h 142875"/>
                      <a:gd name="connsiteX19" fmla="*/ 3167062 w 5672137"/>
                      <a:gd name="connsiteY19" fmla="*/ 38100 h 142875"/>
                      <a:gd name="connsiteX20" fmla="*/ 3300412 w 5672137"/>
                      <a:gd name="connsiteY20" fmla="*/ 38100 h 142875"/>
                      <a:gd name="connsiteX21" fmla="*/ 4243387 w 5672137"/>
                      <a:gd name="connsiteY21" fmla="*/ 57150 h 142875"/>
                      <a:gd name="connsiteX22" fmla="*/ 4243387 w 5672137"/>
                      <a:gd name="connsiteY22" fmla="*/ 57150 h 142875"/>
                      <a:gd name="connsiteX23" fmla="*/ 4262437 w 5672137"/>
                      <a:gd name="connsiteY23" fmla="*/ 28575 h 142875"/>
                      <a:gd name="connsiteX24" fmla="*/ 4457700 w 5672137"/>
                      <a:gd name="connsiteY24" fmla="*/ 23813 h 142875"/>
                      <a:gd name="connsiteX25" fmla="*/ 4838700 w 5672137"/>
                      <a:gd name="connsiteY25" fmla="*/ 28575 h 142875"/>
                      <a:gd name="connsiteX26" fmla="*/ 4929187 w 5672137"/>
                      <a:gd name="connsiteY26" fmla="*/ 47625 h 142875"/>
                      <a:gd name="connsiteX27" fmla="*/ 5210175 w 5672137"/>
                      <a:gd name="connsiteY27" fmla="*/ 47625 h 142875"/>
                      <a:gd name="connsiteX28" fmla="*/ 5295900 w 5672137"/>
                      <a:gd name="connsiteY28" fmla="*/ 66675 h 142875"/>
                      <a:gd name="connsiteX29" fmla="*/ 5324475 w 5672137"/>
                      <a:gd name="connsiteY29" fmla="*/ 28575 h 142875"/>
                      <a:gd name="connsiteX30" fmla="*/ 5491162 w 5672137"/>
                      <a:gd name="connsiteY30" fmla="*/ 28575 h 142875"/>
                      <a:gd name="connsiteX31" fmla="*/ 5567362 w 5672137"/>
                      <a:gd name="connsiteY31" fmla="*/ 4763 h 142875"/>
                      <a:gd name="connsiteX32" fmla="*/ 5672137 w 5672137"/>
                      <a:gd name="connsiteY32" fmla="*/ 19050 h 142875"/>
                      <a:gd name="connsiteX33" fmla="*/ 5672137 w 5672137"/>
                      <a:gd name="connsiteY33" fmla="*/ 52388 h 142875"/>
                      <a:gd name="connsiteX34" fmla="*/ 5357812 w 5672137"/>
                      <a:gd name="connsiteY34" fmla="*/ 71438 h 142875"/>
                      <a:gd name="connsiteX35" fmla="*/ 4276725 w 5672137"/>
                      <a:gd name="connsiteY35" fmla="*/ 71438 h 142875"/>
                      <a:gd name="connsiteX36" fmla="*/ 3467100 w 5672137"/>
                      <a:gd name="connsiteY36" fmla="*/ 66675 h 142875"/>
                      <a:gd name="connsiteX37" fmla="*/ 3319462 w 5672137"/>
                      <a:gd name="connsiteY37" fmla="*/ 76200 h 142875"/>
                      <a:gd name="connsiteX38" fmla="*/ 2990850 w 5672137"/>
                      <a:gd name="connsiteY38" fmla="*/ 100013 h 142875"/>
                      <a:gd name="connsiteX39" fmla="*/ 2800350 w 5672137"/>
                      <a:gd name="connsiteY39" fmla="*/ 114300 h 142875"/>
                      <a:gd name="connsiteX40" fmla="*/ 2228850 w 5672137"/>
                      <a:gd name="connsiteY40" fmla="*/ 142875 h 142875"/>
                      <a:gd name="connsiteX41" fmla="*/ 1947862 w 5672137"/>
                      <a:gd name="connsiteY41" fmla="*/ 133350 h 142875"/>
                      <a:gd name="connsiteX42" fmla="*/ 1838325 w 5672137"/>
                      <a:gd name="connsiteY42" fmla="*/ 104775 h 142875"/>
                      <a:gd name="connsiteX43" fmla="*/ 1595437 w 5672137"/>
                      <a:gd name="connsiteY43" fmla="*/ 80963 h 142875"/>
                      <a:gd name="connsiteX44" fmla="*/ 1314450 w 5672137"/>
                      <a:gd name="connsiteY44" fmla="*/ 76200 h 142875"/>
                      <a:gd name="connsiteX45" fmla="*/ 709612 w 5672137"/>
                      <a:gd name="connsiteY45" fmla="*/ 42863 h 142875"/>
                      <a:gd name="connsiteX46" fmla="*/ 600075 w 5672137"/>
                      <a:gd name="connsiteY46" fmla="*/ 47625 h 142875"/>
                      <a:gd name="connsiteX47" fmla="*/ 385762 w 5672137"/>
                      <a:gd name="connsiteY47" fmla="*/ 33338 h 142875"/>
                      <a:gd name="connsiteX48" fmla="*/ 0 w 5672137"/>
                      <a:gd name="connsiteY48" fmla="*/ 19050 h 142875"/>
                      <a:gd name="connsiteX0" fmla="*/ 0 w 5672137"/>
                      <a:gd name="connsiteY0" fmla="*/ 19050 h 142875"/>
                      <a:gd name="connsiteX1" fmla="*/ 414337 w 5672137"/>
                      <a:gd name="connsiteY1" fmla="*/ 14288 h 142875"/>
                      <a:gd name="connsiteX2" fmla="*/ 490537 w 5672137"/>
                      <a:gd name="connsiteY2" fmla="*/ 19050 h 142875"/>
                      <a:gd name="connsiteX3" fmla="*/ 538162 w 5672137"/>
                      <a:gd name="connsiteY3" fmla="*/ 23813 h 142875"/>
                      <a:gd name="connsiteX4" fmla="*/ 561975 w 5672137"/>
                      <a:gd name="connsiteY4" fmla="*/ 0 h 142875"/>
                      <a:gd name="connsiteX5" fmla="*/ 681037 w 5672137"/>
                      <a:gd name="connsiteY5" fmla="*/ 9525 h 142875"/>
                      <a:gd name="connsiteX6" fmla="*/ 819150 w 5672137"/>
                      <a:gd name="connsiteY6" fmla="*/ 9525 h 142875"/>
                      <a:gd name="connsiteX7" fmla="*/ 1162050 w 5672137"/>
                      <a:gd name="connsiteY7" fmla="*/ 9525 h 142875"/>
                      <a:gd name="connsiteX8" fmla="*/ 1181100 w 5672137"/>
                      <a:gd name="connsiteY8" fmla="*/ 33338 h 142875"/>
                      <a:gd name="connsiteX9" fmla="*/ 1257300 w 5672137"/>
                      <a:gd name="connsiteY9" fmla="*/ 33338 h 142875"/>
                      <a:gd name="connsiteX10" fmla="*/ 1262062 w 5672137"/>
                      <a:gd name="connsiteY10" fmla="*/ 14288 h 142875"/>
                      <a:gd name="connsiteX11" fmla="*/ 1966912 w 5672137"/>
                      <a:gd name="connsiteY11" fmla="*/ 9525 h 142875"/>
                      <a:gd name="connsiteX12" fmla="*/ 2085975 w 5672137"/>
                      <a:gd name="connsiteY12" fmla="*/ 42863 h 142875"/>
                      <a:gd name="connsiteX13" fmla="*/ 2243137 w 5672137"/>
                      <a:gd name="connsiteY13" fmla="*/ 19050 h 142875"/>
                      <a:gd name="connsiteX14" fmla="*/ 2652712 w 5672137"/>
                      <a:gd name="connsiteY14" fmla="*/ 23813 h 142875"/>
                      <a:gd name="connsiteX15" fmla="*/ 2671762 w 5672137"/>
                      <a:gd name="connsiteY15" fmla="*/ 14288 h 142875"/>
                      <a:gd name="connsiteX16" fmla="*/ 2752725 w 5672137"/>
                      <a:gd name="connsiteY16" fmla="*/ 14288 h 142875"/>
                      <a:gd name="connsiteX17" fmla="*/ 2819400 w 5672137"/>
                      <a:gd name="connsiteY17" fmla="*/ 33338 h 142875"/>
                      <a:gd name="connsiteX18" fmla="*/ 3028950 w 5672137"/>
                      <a:gd name="connsiteY18" fmla="*/ 33338 h 142875"/>
                      <a:gd name="connsiteX19" fmla="*/ 3167062 w 5672137"/>
                      <a:gd name="connsiteY19" fmla="*/ 38100 h 142875"/>
                      <a:gd name="connsiteX20" fmla="*/ 3300412 w 5672137"/>
                      <a:gd name="connsiteY20" fmla="*/ 38100 h 142875"/>
                      <a:gd name="connsiteX21" fmla="*/ 4243387 w 5672137"/>
                      <a:gd name="connsiteY21" fmla="*/ 57150 h 142875"/>
                      <a:gd name="connsiteX22" fmla="*/ 4262437 w 5672137"/>
                      <a:gd name="connsiteY22" fmla="*/ 28575 h 142875"/>
                      <a:gd name="connsiteX23" fmla="*/ 4457700 w 5672137"/>
                      <a:gd name="connsiteY23" fmla="*/ 23813 h 142875"/>
                      <a:gd name="connsiteX24" fmla="*/ 4838700 w 5672137"/>
                      <a:gd name="connsiteY24" fmla="*/ 28575 h 142875"/>
                      <a:gd name="connsiteX25" fmla="*/ 4929187 w 5672137"/>
                      <a:gd name="connsiteY25" fmla="*/ 47625 h 142875"/>
                      <a:gd name="connsiteX26" fmla="*/ 5210175 w 5672137"/>
                      <a:gd name="connsiteY26" fmla="*/ 47625 h 142875"/>
                      <a:gd name="connsiteX27" fmla="*/ 5295900 w 5672137"/>
                      <a:gd name="connsiteY27" fmla="*/ 66675 h 142875"/>
                      <a:gd name="connsiteX28" fmla="*/ 5324475 w 5672137"/>
                      <a:gd name="connsiteY28" fmla="*/ 28575 h 142875"/>
                      <a:gd name="connsiteX29" fmla="*/ 5491162 w 5672137"/>
                      <a:gd name="connsiteY29" fmla="*/ 28575 h 142875"/>
                      <a:gd name="connsiteX30" fmla="*/ 5567362 w 5672137"/>
                      <a:gd name="connsiteY30" fmla="*/ 4763 h 142875"/>
                      <a:gd name="connsiteX31" fmla="*/ 5672137 w 5672137"/>
                      <a:gd name="connsiteY31" fmla="*/ 19050 h 142875"/>
                      <a:gd name="connsiteX32" fmla="*/ 5672137 w 5672137"/>
                      <a:gd name="connsiteY32" fmla="*/ 52388 h 142875"/>
                      <a:gd name="connsiteX33" fmla="*/ 5357812 w 5672137"/>
                      <a:gd name="connsiteY33" fmla="*/ 71438 h 142875"/>
                      <a:gd name="connsiteX34" fmla="*/ 4276725 w 5672137"/>
                      <a:gd name="connsiteY34" fmla="*/ 71438 h 142875"/>
                      <a:gd name="connsiteX35" fmla="*/ 3467100 w 5672137"/>
                      <a:gd name="connsiteY35" fmla="*/ 66675 h 142875"/>
                      <a:gd name="connsiteX36" fmla="*/ 3319462 w 5672137"/>
                      <a:gd name="connsiteY36" fmla="*/ 76200 h 142875"/>
                      <a:gd name="connsiteX37" fmla="*/ 2990850 w 5672137"/>
                      <a:gd name="connsiteY37" fmla="*/ 100013 h 142875"/>
                      <a:gd name="connsiteX38" fmla="*/ 2800350 w 5672137"/>
                      <a:gd name="connsiteY38" fmla="*/ 114300 h 142875"/>
                      <a:gd name="connsiteX39" fmla="*/ 2228850 w 5672137"/>
                      <a:gd name="connsiteY39" fmla="*/ 142875 h 142875"/>
                      <a:gd name="connsiteX40" fmla="*/ 1947862 w 5672137"/>
                      <a:gd name="connsiteY40" fmla="*/ 133350 h 142875"/>
                      <a:gd name="connsiteX41" fmla="*/ 1838325 w 5672137"/>
                      <a:gd name="connsiteY41" fmla="*/ 104775 h 142875"/>
                      <a:gd name="connsiteX42" fmla="*/ 1595437 w 5672137"/>
                      <a:gd name="connsiteY42" fmla="*/ 80963 h 142875"/>
                      <a:gd name="connsiteX43" fmla="*/ 1314450 w 5672137"/>
                      <a:gd name="connsiteY43" fmla="*/ 76200 h 142875"/>
                      <a:gd name="connsiteX44" fmla="*/ 709612 w 5672137"/>
                      <a:gd name="connsiteY44" fmla="*/ 42863 h 142875"/>
                      <a:gd name="connsiteX45" fmla="*/ 600075 w 5672137"/>
                      <a:gd name="connsiteY45" fmla="*/ 47625 h 142875"/>
                      <a:gd name="connsiteX46" fmla="*/ 385762 w 5672137"/>
                      <a:gd name="connsiteY46" fmla="*/ 33338 h 142875"/>
                      <a:gd name="connsiteX47" fmla="*/ 0 w 5672137"/>
                      <a:gd name="connsiteY47" fmla="*/ 19050 h 142875"/>
                      <a:gd name="connsiteX0" fmla="*/ 0 w 5672137"/>
                      <a:gd name="connsiteY0" fmla="*/ 19050 h 142875"/>
                      <a:gd name="connsiteX1" fmla="*/ 414337 w 5672137"/>
                      <a:gd name="connsiteY1" fmla="*/ 14288 h 142875"/>
                      <a:gd name="connsiteX2" fmla="*/ 490537 w 5672137"/>
                      <a:gd name="connsiteY2" fmla="*/ 19050 h 142875"/>
                      <a:gd name="connsiteX3" fmla="*/ 538162 w 5672137"/>
                      <a:gd name="connsiteY3" fmla="*/ 23813 h 142875"/>
                      <a:gd name="connsiteX4" fmla="*/ 561975 w 5672137"/>
                      <a:gd name="connsiteY4" fmla="*/ 0 h 142875"/>
                      <a:gd name="connsiteX5" fmla="*/ 681037 w 5672137"/>
                      <a:gd name="connsiteY5" fmla="*/ 9525 h 142875"/>
                      <a:gd name="connsiteX6" fmla="*/ 819150 w 5672137"/>
                      <a:gd name="connsiteY6" fmla="*/ 9525 h 142875"/>
                      <a:gd name="connsiteX7" fmla="*/ 1162050 w 5672137"/>
                      <a:gd name="connsiteY7" fmla="*/ 9525 h 142875"/>
                      <a:gd name="connsiteX8" fmla="*/ 1181100 w 5672137"/>
                      <a:gd name="connsiteY8" fmla="*/ 33338 h 142875"/>
                      <a:gd name="connsiteX9" fmla="*/ 1257300 w 5672137"/>
                      <a:gd name="connsiteY9" fmla="*/ 33338 h 142875"/>
                      <a:gd name="connsiteX10" fmla="*/ 1262062 w 5672137"/>
                      <a:gd name="connsiteY10" fmla="*/ 14288 h 142875"/>
                      <a:gd name="connsiteX11" fmla="*/ 1966912 w 5672137"/>
                      <a:gd name="connsiteY11" fmla="*/ 9525 h 142875"/>
                      <a:gd name="connsiteX12" fmla="*/ 2085975 w 5672137"/>
                      <a:gd name="connsiteY12" fmla="*/ 42863 h 142875"/>
                      <a:gd name="connsiteX13" fmla="*/ 2243137 w 5672137"/>
                      <a:gd name="connsiteY13" fmla="*/ 19050 h 142875"/>
                      <a:gd name="connsiteX14" fmla="*/ 2652712 w 5672137"/>
                      <a:gd name="connsiteY14" fmla="*/ 23813 h 142875"/>
                      <a:gd name="connsiteX15" fmla="*/ 2671762 w 5672137"/>
                      <a:gd name="connsiteY15" fmla="*/ 14288 h 142875"/>
                      <a:gd name="connsiteX16" fmla="*/ 2752725 w 5672137"/>
                      <a:gd name="connsiteY16" fmla="*/ 14288 h 142875"/>
                      <a:gd name="connsiteX17" fmla="*/ 2819400 w 5672137"/>
                      <a:gd name="connsiteY17" fmla="*/ 33338 h 142875"/>
                      <a:gd name="connsiteX18" fmla="*/ 3028950 w 5672137"/>
                      <a:gd name="connsiteY18" fmla="*/ 33338 h 142875"/>
                      <a:gd name="connsiteX19" fmla="*/ 3167062 w 5672137"/>
                      <a:gd name="connsiteY19" fmla="*/ 38100 h 142875"/>
                      <a:gd name="connsiteX20" fmla="*/ 3300412 w 5672137"/>
                      <a:gd name="connsiteY20" fmla="*/ 38100 h 142875"/>
                      <a:gd name="connsiteX21" fmla="*/ 4262437 w 5672137"/>
                      <a:gd name="connsiteY21" fmla="*/ 28575 h 142875"/>
                      <a:gd name="connsiteX22" fmla="*/ 4457700 w 5672137"/>
                      <a:gd name="connsiteY22" fmla="*/ 23813 h 142875"/>
                      <a:gd name="connsiteX23" fmla="*/ 4838700 w 5672137"/>
                      <a:gd name="connsiteY23" fmla="*/ 28575 h 142875"/>
                      <a:gd name="connsiteX24" fmla="*/ 4929187 w 5672137"/>
                      <a:gd name="connsiteY24" fmla="*/ 47625 h 142875"/>
                      <a:gd name="connsiteX25" fmla="*/ 5210175 w 5672137"/>
                      <a:gd name="connsiteY25" fmla="*/ 47625 h 142875"/>
                      <a:gd name="connsiteX26" fmla="*/ 5295900 w 5672137"/>
                      <a:gd name="connsiteY26" fmla="*/ 66675 h 142875"/>
                      <a:gd name="connsiteX27" fmla="*/ 5324475 w 5672137"/>
                      <a:gd name="connsiteY27" fmla="*/ 28575 h 142875"/>
                      <a:gd name="connsiteX28" fmla="*/ 5491162 w 5672137"/>
                      <a:gd name="connsiteY28" fmla="*/ 28575 h 142875"/>
                      <a:gd name="connsiteX29" fmla="*/ 5567362 w 5672137"/>
                      <a:gd name="connsiteY29" fmla="*/ 4763 h 142875"/>
                      <a:gd name="connsiteX30" fmla="*/ 5672137 w 5672137"/>
                      <a:gd name="connsiteY30" fmla="*/ 19050 h 142875"/>
                      <a:gd name="connsiteX31" fmla="*/ 5672137 w 5672137"/>
                      <a:gd name="connsiteY31" fmla="*/ 52388 h 142875"/>
                      <a:gd name="connsiteX32" fmla="*/ 5357812 w 5672137"/>
                      <a:gd name="connsiteY32" fmla="*/ 71438 h 142875"/>
                      <a:gd name="connsiteX33" fmla="*/ 4276725 w 5672137"/>
                      <a:gd name="connsiteY33" fmla="*/ 71438 h 142875"/>
                      <a:gd name="connsiteX34" fmla="*/ 3467100 w 5672137"/>
                      <a:gd name="connsiteY34" fmla="*/ 66675 h 142875"/>
                      <a:gd name="connsiteX35" fmla="*/ 3319462 w 5672137"/>
                      <a:gd name="connsiteY35" fmla="*/ 76200 h 142875"/>
                      <a:gd name="connsiteX36" fmla="*/ 2990850 w 5672137"/>
                      <a:gd name="connsiteY36" fmla="*/ 100013 h 142875"/>
                      <a:gd name="connsiteX37" fmla="*/ 2800350 w 5672137"/>
                      <a:gd name="connsiteY37" fmla="*/ 114300 h 142875"/>
                      <a:gd name="connsiteX38" fmla="*/ 2228850 w 5672137"/>
                      <a:gd name="connsiteY38" fmla="*/ 142875 h 142875"/>
                      <a:gd name="connsiteX39" fmla="*/ 1947862 w 5672137"/>
                      <a:gd name="connsiteY39" fmla="*/ 133350 h 142875"/>
                      <a:gd name="connsiteX40" fmla="*/ 1838325 w 5672137"/>
                      <a:gd name="connsiteY40" fmla="*/ 104775 h 142875"/>
                      <a:gd name="connsiteX41" fmla="*/ 1595437 w 5672137"/>
                      <a:gd name="connsiteY41" fmla="*/ 80963 h 142875"/>
                      <a:gd name="connsiteX42" fmla="*/ 1314450 w 5672137"/>
                      <a:gd name="connsiteY42" fmla="*/ 76200 h 142875"/>
                      <a:gd name="connsiteX43" fmla="*/ 709612 w 5672137"/>
                      <a:gd name="connsiteY43" fmla="*/ 42863 h 142875"/>
                      <a:gd name="connsiteX44" fmla="*/ 600075 w 5672137"/>
                      <a:gd name="connsiteY44" fmla="*/ 47625 h 142875"/>
                      <a:gd name="connsiteX45" fmla="*/ 385762 w 5672137"/>
                      <a:gd name="connsiteY45" fmla="*/ 33338 h 142875"/>
                      <a:gd name="connsiteX46" fmla="*/ 0 w 5672137"/>
                      <a:gd name="connsiteY46" fmla="*/ 19050 h 142875"/>
                      <a:gd name="connsiteX0" fmla="*/ 0 w 5672137"/>
                      <a:gd name="connsiteY0" fmla="*/ 19050 h 142875"/>
                      <a:gd name="connsiteX1" fmla="*/ 414337 w 5672137"/>
                      <a:gd name="connsiteY1" fmla="*/ 14288 h 142875"/>
                      <a:gd name="connsiteX2" fmla="*/ 490537 w 5672137"/>
                      <a:gd name="connsiteY2" fmla="*/ 19050 h 142875"/>
                      <a:gd name="connsiteX3" fmla="*/ 538162 w 5672137"/>
                      <a:gd name="connsiteY3" fmla="*/ 23813 h 142875"/>
                      <a:gd name="connsiteX4" fmla="*/ 561975 w 5672137"/>
                      <a:gd name="connsiteY4" fmla="*/ 0 h 142875"/>
                      <a:gd name="connsiteX5" fmla="*/ 681037 w 5672137"/>
                      <a:gd name="connsiteY5" fmla="*/ 9525 h 142875"/>
                      <a:gd name="connsiteX6" fmla="*/ 819150 w 5672137"/>
                      <a:gd name="connsiteY6" fmla="*/ 9525 h 142875"/>
                      <a:gd name="connsiteX7" fmla="*/ 1162050 w 5672137"/>
                      <a:gd name="connsiteY7" fmla="*/ 9525 h 142875"/>
                      <a:gd name="connsiteX8" fmla="*/ 1181100 w 5672137"/>
                      <a:gd name="connsiteY8" fmla="*/ 33338 h 142875"/>
                      <a:gd name="connsiteX9" fmla="*/ 1257300 w 5672137"/>
                      <a:gd name="connsiteY9" fmla="*/ 33338 h 142875"/>
                      <a:gd name="connsiteX10" fmla="*/ 1262062 w 5672137"/>
                      <a:gd name="connsiteY10" fmla="*/ 14288 h 142875"/>
                      <a:gd name="connsiteX11" fmla="*/ 1966912 w 5672137"/>
                      <a:gd name="connsiteY11" fmla="*/ 9525 h 142875"/>
                      <a:gd name="connsiteX12" fmla="*/ 2085975 w 5672137"/>
                      <a:gd name="connsiteY12" fmla="*/ 42863 h 142875"/>
                      <a:gd name="connsiteX13" fmla="*/ 2243137 w 5672137"/>
                      <a:gd name="connsiteY13" fmla="*/ 19050 h 142875"/>
                      <a:gd name="connsiteX14" fmla="*/ 2652712 w 5672137"/>
                      <a:gd name="connsiteY14" fmla="*/ 23813 h 142875"/>
                      <a:gd name="connsiteX15" fmla="*/ 2671762 w 5672137"/>
                      <a:gd name="connsiteY15" fmla="*/ 14288 h 142875"/>
                      <a:gd name="connsiteX16" fmla="*/ 2752725 w 5672137"/>
                      <a:gd name="connsiteY16" fmla="*/ 14288 h 142875"/>
                      <a:gd name="connsiteX17" fmla="*/ 2819400 w 5672137"/>
                      <a:gd name="connsiteY17" fmla="*/ 33338 h 142875"/>
                      <a:gd name="connsiteX18" fmla="*/ 3028950 w 5672137"/>
                      <a:gd name="connsiteY18" fmla="*/ 33338 h 142875"/>
                      <a:gd name="connsiteX19" fmla="*/ 3167062 w 5672137"/>
                      <a:gd name="connsiteY19" fmla="*/ 38100 h 142875"/>
                      <a:gd name="connsiteX20" fmla="*/ 3300412 w 5672137"/>
                      <a:gd name="connsiteY20" fmla="*/ 38100 h 142875"/>
                      <a:gd name="connsiteX21" fmla="*/ 4457700 w 5672137"/>
                      <a:gd name="connsiteY21" fmla="*/ 23813 h 142875"/>
                      <a:gd name="connsiteX22" fmla="*/ 4838700 w 5672137"/>
                      <a:gd name="connsiteY22" fmla="*/ 28575 h 142875"/>
                      <a:gd name="connsiteX23" fmla="*/ 4929187 w 5672137"/>
                      <a:gd name="connsiteY23" fmla="*/ 47625 h 142875"/>
                      <a:gd name="connsiteX24" fmla="*/ 5210175 w 5672137"/>
                      <a:gd name="connsiteY24" fmla="*/ 47625 h 142875"/>
                      <a:gd name="connsiteX25" fmla="*/ 5295900 w 5672137"/>
                      <a:gd name="connsiteY25" fmla="*/ 66675 h 142875"/>
                      <a:gd name="connsiteX26" fmla="*/ 5324475 w 5672137"/>
                      <a:gd name="connsiteY26" fmla="*/ 28575 h 142875"/>
                      <a:gd name="connsiteX27" fmla="*/ 5491162 w 5672137"/>
                      <a:gd name="connsiteY27" fmla="*/ 28575 h 142875"/>
                      <a:gd name="connsiteX28" fmla="*/ 5567362 w 5672137"/>
                      <a:gd name="connsiteY28" fmla="*/ 4763 h 142875"/>
                      <a:gd name="connsiteX29" fmla="*/ 5672137 w 5672137"/>
                      <a:gd name="connsiteY29" fmla="*/ 19050 h 142875"/>
                      <a:gd name="connsiteX30" fmla="*/ 5672137 w 5672137"/>
                      <a:gd name="connsiteY30" fmla="*/ 52388 h 142875"/>
                      <a:gd name="connsiteX31" fmla="*/ 5357812 w 5672137"/>
                      <a:gd name="connsiteY31" fmla="*/ 71438 h 142875"/>
                      <a:gd name="connsiteX32" fmla="*/ 4276725 w 5672137"/>
                      <a:gd name="connsiteY32" fmla="*/ 71438 h 142875"/>
                      <a:gd name="connsiteX33" fmla="*/ 3467100 w 5672137"/>
                      <a:gd name="connsiteY33" fmla="*/ 66675 h 142875"/>
                      <a:gd name="connsiteX34" fmla="*/ 3319462 w 5672137"/>
                      <a:gd name="connsiteY34" fmla="*/ 76200 h 142875"/>
                      <a:gd name="connsiteX35" fmla="*/ 2990850 w 5672137"/>
                      <a:gd name="connsiteY35" fmla="*/ 100013 h 142875"/>
                      <a:gd name="connsiteX36" fmla="*/ 2800350 w 5672137"/>
                      <a:gd name="connsiteY36" fmla="*/ 114300 h 142875"/>
                      <a:gd name="connsiteX37" fmla="*/ 2228850 w 5672137"/>
                      <a:gd name="connsiteY37" fmla="*/ 142875 h 142875"/>
                      <a:gd name="connsiteX38" fmla="*/ 1947862 w 5672137"/>
                      <a:gd name="connsiteY38" fmla="*/ 133350 h 142875"/>
                      <a:gd name="connsiteX39" fmla="*/ 1838325 w 5672137"/>
                      <a:gd name="connsiteY39" fmla="*/ 104775 h 142875"/>
                      <a:gd name="connsiteX40" fmla="*/ 1595437 w 5672137"/>
                      <a:gd name="connsiteY40" fmla="*/ 80963 h 142875"/>
                      <a:gd name="connsiteX41" fmla="*/ 1314450 w 5672137"/>
                      <a:gd name="connsiteY41" fmla="*/ 76200 h 142875"/>
                      <a:gd name="connsiteX42" fmla="*/ 709612 w 5672137"/>
                      <a:gd name="connsiteY42" fmla="*/ 42863 h 142875"/>
                      <a:gd name="connsiteX43" fmla="*/ 600075 w 5672137"/>
                      <a:gd name="connsiteY43" fmla="*/ 47625 h 142875"/>
                      <a:gd name="connsiteX44" fmla="*/ 385762 w 5672137"/>
                      <a:gd name="connsiteY44" fmla="*/ 33338 h 142875"/>
                      <a:gd name="connsiteX45" fmla="*/ 0 w 5672137"/>
                      <a:gd name="connsiteY45" fmla="*/ 19050 h 142875"/>
                      <a:gd name="connsiteX0" fmla="*/ 0 w 5672137"/>
                      <a:gd name="connsiteY0" fmla="*/ 19050 h 142875"/>
                      <a:gd name="connsiteX1" fmla="*/ 414337 w 5672137"/>
                      <a:gd name="connsiteY1" fmla="*/ 14288 h 142875"/>
                      <a:gd name="connsiteX2" fmla="*/ 490537 w 5672137"/>
                      <a:gd name="connsiteY2" fmla="*/ 19050 h 142875"/>
                      <a:gd name="connsiteX3" fmla="*/ 538162 w 5672137"/>
                      <a:gd name="connsiteY3" fmla="*/ 23813 h 142875"/>
                      <a:gd name="connsiteX4" fmla="*/ 561975 w 5672137"/>
                      <a:gd name="connsiteY4" fmla="*/ 0 h 142875"/>
                      <a:gd name="connsiteX5" fmla="*/ 681037 w 5672137"/>
                      <a:gd name="connsiteY5" fmla="*/ 9525 h 142875"/>
                      <a:gd name="connsiteX6" fmla="*/ 819150 w 5672137"/>
                      <a:gd name="connsiteY6" fmla="*/ 9525 h 142875"/>
                      <a:gd name="connsiteX7" fmla="*/ 1162050 w 5672137"/>
                      <a:gd name="connsiteY7" fmla="*/ 9525 h 142875"/>
                      <a:gd name="connsiteX8" fmla="*/ 1181100 w 5672137"/>
                      <a:gd name="connsiteY8" fmla="*/ 33338 h 142875"/>
                      <a:gd name="connsiteX9" fmla="*/ 1257300 w 5672137"/>
                      <a:gd name="connsiteY9" fmla="*/ 33338 h 142875"/>
                      <a:gd name="connsiteX10" fmla="*/ 1262062 w 5672137"/>
                      <a:gd name="connsiteY10" fmla="*/ 14288 h 142875"/>
                      <a:gd name="connsiteX11" fmla="*/ 1966912 w 5672137"/>
                      <a:gd name="connsiteY11" fmla="*/ 9525 h 142875"/>
                      <a:gd name="connsiteX12" fmla="*/ 2085975 w 5672137"/>
                      <a:gd name="connsiteY12" fmla="*/ 42863 h 142875"/>
                      <a:gd name="connsiteX13" fmla="*/ 2243137 w 5672137"/>
                      <a:gd name="connsiteY13" fmla="*/ 19050 h 142875"/>
                      <a:gd name="connsiteX14" fmla="*/ 2652712 w 5672137"/>
                      <a:gd name="connsiteY14" fmla="*/ 23813 h 142875"/>
                      <a:gd name="connsiteX15" fmla="*/ 2671762 w 5672137"/>
                      <a:gd name="connsiteY15" fmla="*/ 14288 h 142875"/>
                      <a:gd name="connsiteX16" fmla="*/ 2752725 w 5672137"/>
                      <a:gd name="connsiteY16" fmla="*/ 14288 h 142875"/>
                      <a:gd name="connsiteX17" fmla="*/ 2819400 w 5672137"/>
                      <a:gd name="connsiteY17" fmla="*/ 33338 h 142875"/>
                      <a:gd name="connsiteX18" fmla="*/ 3028950 w 5672137"/>
                      <a:gd name="connsiteY18" fmla="*/ 33338 h 142875"/>
                      <a:gd name="connsiteX19" fmla="*/ 3167062 w 5672137"/>
                      <a:gd name="connsiteY19" fmla="*/ 38100 h 142875"/>
                      <a:gd name="connsiteX20" fmla="*/ 3300412 w 5672137"/>
                      <a:gd name="connsiteY20" fmla="*/ 38100 h 142875"/>
                      <a:gd name="connsiteX21" fmla="*/ 4457700 w 5672137"/>
                      <a:gd name="connsiteY21" fmla="*/ 23813 h 142875"/>
                      <a:gd name="connsiteX22" fmla="*/ 4838700 w 5672137"/>
                      <a:gd name="connsiteY22" fmla="*/ 28575 h 142875"/>
                      <a:gd name="connsiteX23" fmla="*/ 4929187 w 5672137"/>
                      <a:gd name="connsiteY23" fmla="*/ 47625 h 142875"/>
                      <a:gd name="connsiteX24" fmla="*/ 5210175 w 5672137"/>
                      <a:gd name="connsiteY24" fmla="*/ 47625 h 142875"/>
                      <a:gd name="connsiteX25" fmla="*/ 5295900 w 5672137"/>
                      <a:gd name="connsiteY25" fmla="*/ 66675 h 142875"/>
                      <a:gd name="connsiteX26" fmla="*/ 5324475 w 5672137"/>
                      <a:gd name="connsiteY26" fmla="*/ 28575 h 142875"/>
                      <a:gd name="connsiteX27" fmla="*/ 5491162 w 5672137"/>
                      <a:gd name="connsiteY27" fmla="*/ 28575 h 142875"/>
                      <a:gd name="connsiteX28" fmla="*/ 5567362 w 5672137"/>
                      <a:gd name="connsiteY28" fmla="*/ 4763 h 142875"/>
                      <a:gd name="connsiteX29" fmla="*/ 5672137 w 5672137"/>
                      <a:gd name="connsiteY29" fmla="*/ 19050 h 142875"/>
                      <a:gd name="connsiteX30" fmla="*/ 5672137 w 5672137"/>
                      <a:gd name="connsiteY30" fmla="*/ 52388 h 142875"/>
                      <a:gd name="connsiteX31" fmla="*/ 5357812 w 5672137"/>
                      <a:gd name="connsiteY31" fmla="*/ 71438 h 142875"/>
                      <a:gd name="connsiteX32" fmla="*/ 3467100 w 5672137"/>
                      <a:gd name="connsiteY32" fmla="*/ 66675 h 142875"/>
                      <a:gd name="connsiteX33" fmla="*/ 3319462 w 5672137"/>
                      <a:gd name="connsiteY33" fmla="*/ 76200 h 142875"/>
                      <a:gd name="connsiteX34" fmla="*/ 2990850 w 5672137"/>
                      <a:gd name="connsiteY34" fmla="*/ 100013 h 142875"/>
                      <a:gd name="connsiteX35" fmla="*/ 2800350 w 5672137"/>
                      <a:gd name="connsiteY35" fmla="*/ 114300 h 142875"/>
                      <a:gd name="connsiteX36" fmla="*/ 2228850 w 5672137"/>
                      <a:gd name="connsiteY36" fmla="*/ 142875 h 142875"/>
                      <a:gd name="connsiteX37" fmla="*/ 1947862 w 5672137"/>
                      <a:gd name="connsiteY37" fmla="*/ 133350 h 142875"/>
                      <a:gd name="connsiteX38" fmla="*/ 1838325 w 5672137"/>
                      <a:gd name="connsiteY38" fmla="*/ 104775 h 142875"/>
                      <a:gd name="connsiteX39" fmla="*/ 1595437 w 5672137"/>
                      <a:gd name="connsiteY39" fmla="*/ 80963 h 142875"/>
                      <a:gd name="connsiteX40" fmla="*/ 1314450 w 5672137"/>
                      <a:gd name="connsiteY40" fmla="*/ 76200 h 142875"/>
                      <a:gd name="connsiteX41" fmla="*/ 709612 w 5672137"/>
                      <a:gd name="connsiteY41" fmla="*/ 42863 h 142875"/>
                      <a:gd name="connsiteX42" fmla="*/ 600075 w 5672137"/>
                      <a:gd name="connsiteY42" fmla="*/ 47625 h 142875"/>
                      <a:gd name="connsiteX43" fmla="*/ 385762 w 5672137"/>
                      <a:gd name="connsiteY43" fmla="*/ 33338 h 142875"/>
                      <a:gd name="connsiteX44" fmla="*/ 0 w 5672137"/>
                      <a:gd name="connsiteY44" fmla="*/ 19050 h 142875"/>
                      <a:gd name="connsiteX0" fmla="*/ 0 w 5672137"/>
                      <a:gd name="connsiteY0" fmla="*/ 19050 h 142875"/>
                      <a:gd name="connsiteX1" fmla="*/ 414337 w 5672137"/>
                      <a:gd name="connsiteY1" fmla="*/ 14288 h 142875"/>
                      <a:gd name="connsiteX2" fmla="*/ 490537 w 5672137"/>
                      <a:gd name="connsiteY2" fmla="*/ 19050 h 142875"/>
                      <a:gd name="connsiteX3" fmla="*/ 538162 w 5672137"/>
                      <a:gd name="connsiteY3" fmla="*/ 23813 h 142875"/>
                      <a:gd name="connsiteX4" fmla="*/ 561975 w 5672137"/>
                      <a:gd name="connsiteY4" fmla="*/ 0 h 142875"/>
                      <a:gd name="connsiteX5" fmla="*/ 681037 w 5672137"/>
                      <a:gd name="connsiteY5" fmla="*/ 9525 h 142875"/>
                      <a:gd name="connsiteX6" fmla="*/ 819150 w 5672137"/>
                      <a:gd name="connsiteY6" fmla="*/ 9525 h 142875"/>
                      <a:gd name="connsiteX7" fmla="*/ 1162050 w 5672137"/>
                      <a:gd name="connsiteY7" fmla="*/ 9525 h 142875"/>
                      <a:gd name="connsiteX8" fmla="*/ 1181100 w 5672137"/>
                      <a:gd name="connsiteY8" fmla="*/ 33338 h 142875"/>
                      <a:gd name="connsiteX9" fmla="*/ 1257300 w 5672137"/>
                      <a:gd name="connsiteY9" fmla="*/ 33338 h 142875"/>
                      <a:gd name="connsiteX10" fmla="*/ 1262062 w 5672137"/>
                      <a:gd name="connsiteY10" fmla="*/ 14288 h 142875"/>
                      <a:gd name="connsiteX11" fmla="*/ 1966912 w 5672137"/>
                      <a:gd name="connsiteY11" fmla="*/ 9525 h 142875"/>
                      <a:gd name="connsiteX12" fmla="*/ 2085975 w 5672137"/>
                      <a:gd name="connsiteY12" fmla="*/ 42863 h 142875"/>
                      <a:gd name="connsiteX13" fmla="*/ 2243137 w 5672137"/>
                      <a:gd name="connsiteY13" fmla="*/ 19050 h 142875"/>
                      <a:gd name="connsiteX14" fmla="*/ 2652712 w 5672137"/>
                      <a:gd name="connsiteY14" fmla="*/ 23813 h 142875"/>
                      <a:gd name="connsiteX15" fmla="*/ 2671762 w 5672137"/>
                      <a:gd name="connsiteY15" fmla="*/ 14288 h 142875"/>
                      <a:gd name="connsiteX16" fmla="*/ 2752725 w 5672137"/>
                      <a:gd name="connsiteY16" fmla="*/ 14288 h 142875"/>
                      <a:gd name="connsiteX17" fmla="*/ 2819400 w 5672137"/>
                      <a:gd name="connsiteY17" fmla="*/ 33338 h 142875"/>
                      <a:gd name="connsiteX18" fmla="*/ 3028950 w 5672137"/>
                      <a:gd name="connsiteY18" fmla="*/ 33338 h 142875"/>
                      <a:gd name="connsiteX19" fmla="*/ 3167062 w 5672137"/>
                      <a:gd name="connsiteY19" fmla="*/ 38100 h 142875"/>
                      <a:gd name="connsiteX20" fmla="*/ 3300412 w 5672137"/>
                      <a:gd name="connsiteY20" fmla="*/ 38100 h 142875"/>
                      <a:gd name="connsiteX21" fmla="*/ 4838700 w 5672137"/>
                      <a:gd name="connsiteY21" fmla="*/ 28575 h 142875"/>
                      <a:gd name="connsiteX22" fmla="*/ 4929187 w 5672137"/>
                      <a:gd name="connsiteY22" fmla="*/ 47625 h 142875"/>
                      <a:gd name="connsiteX23" fmla="*/ 5210175 w 5672137"/>
                      <a:gd name="connsiteY23" fmla="*/ 47625 h 142875"/>
                      <a:gd name="connsiteX24" fmla="*/ 5295900 w 5672137"/>
                      <a:gd name="connsiteY24" fmla="*/ 66675 h 142875"/>
                      <a:gd name="connsiteX25" fmla="*/ 5324475 w 5672137"/>
                      <a:gd name="connsiteY25" fmla="*/ 28575 h 142875"/>
                      <a:gd name="connsiteX26" fmla="*/ 5491162 w 5672137"/>
                      <a:gd name="connsiteY26" fmla="*/ 28575 h 142875"/>
                      <a:gd name="connsiteX27" fmla="*/ 5567362 w 5672137"/>
                      <a:gd name="connsiteY27" fmla="*/ 4763 h 142875"/>
                      <a:gd name="connsiteX28" fmla="*/ 5672137 w 5672137"/>
                      <a:gd name="connsiteY28" fmla="*/ 19050 h 142875"/>
                      <a:gd name="connsiteX29" fmla="*/ 5672137 w 5672137"/>
                      <a:gd name="connsiteY29" fmla="*/ 52388 h 142875"/>
                      <a:gd name="connsiteX30" fmla="*/ 5357812 w 5672137"/>
                      <a:gd name="connsiteY30" fmla="*/ 71438 h 142875"/>
                      <a:gd name="connsiteX31" fmla="*/ 3467100 w 5672137"/>
                      <a:gd name="connsiteY31" fmla="*/ 66675 h 142875"/>
                      <a:gd name="connsiteX32" fmla="*/ 3319462 w 5672137"/>
                      <a:gd name="connsiteY32" fmla="*/ 76200 h 142875"/>
                      <a:gd name="connsiteX33" fmla="*/ 2990850 w 5672137"/>
                      <a:gd name="connsiteY33" fmla="*/ 100013 h 142875"/>
                      <a:gd name="connsiteX34" fmla="*/ 2800350 w 5672137"/>
                      <a:gd name="connsiteY34" fmla="*/ 114300 h 142875"/>
                      <a:gd name="connsiteX35" fmla="*/ 2228850 w 5672137"/>
                      <a:gd name="connsiteY35" fmla="*/ 142875 h 142875"/>
                      <a:gd name="connsiteX36" fmla="*/ 1947862 w 5672137"/>
                      <a:gd name="connsiteY36" fmla="*/ 133350 h 142875"/>
                      <a:gd name="connsiteX37" fmla="*/ 1838325 w 5672137"/>
                      <a:gd name="connsiteY37" fmla="*/ 104775 h 142875"/>
                      <a:gd name="connsiteX38" fmla="*/ 1595437 w 5672137"/>
                      <a:gd name="connsiteY38" fmla="*/ 80963 h 142875"/>
                      <a:gd name="connsiteX39" fmla="*/ 1314450 w 5672137"/>
                      <a:gd name="connsiteY39" fmla="*/ 76200 h 142875"/>
                      <a:gd name="connsiteX40" fmla="*/ 709612 w 5672137"/>
                      <a:gd name="connsiteY40" fmla="*/ 42863 h 142875"/>
                      <a:gd name="connsiteX41" fmla="*/ 600075 w 5672137"/>
                      <a:gd name="connsiteY41" fmla="*/ 47625 h 142875"/>
                      <a:gd name="connsiteX42" fmla="*/ 385762 w 5672137"/>
                      <a:gd name="connsiteY42" fmla="*/ 33338 h 142875"/>
                      <a:gd name="connsiteX43" fmla="*/ 0 w 5672137"/>
                      <a:gd name="connsiteY43" fmla="*/ 19050 h 142875"/>
                      <a:gd name="connsiteX0" fmla="*/ 0 w 5672137"/>
                      <a:gd name="connsiteY0" fmla="*/ 19050 h 142875"/>
                      <a:gd name="connsiteX1" fmla="*/ 414337 w 5672137"/>
                      <a:gd name="connsiteY1" fmla="*/ 14288 h 142875"/>
                      <a:gd name="connsiteX2" fmla="*/ 490537 w 5672137"/>
                      <a:gd name="connsiteY2" fmla="*/ 19050 h 142875"/>
                      <a:gd name="connsiteX3" fmla="*/ 538162 w 5672137"/>
                      <a:gd name="connsiteY3" fmla="*/ 23813 h 142875"/>
                      <a:gd name="connsiteX4" fmla="*/ 561975 w 5672137"/>
                      <a:gd name="connsiteY4" fmla="*/ 0 h 142875"/>
                      <a:gd name="connsiteX5" fmla="*/ 681037 w 5672137"/>
                      <a:gd name="connsiteY5" fmla="*/ 9525 h 142875"/>
                      <a:gd name="connsiteX6" fmla="*/ 819150 w 5672137"/>
                      <a:gd name="connsiteY6" fmla="*/ 9525 h 142875"/>
                      <a:gd name="connsiteX7" fmla="*/ 1162050 w 5672137"/>
                      <a:gd name="connsiteY7" fmla="*/ 9525 h 142875"/>
                      <a:gd name="connsiteX8" fmla="*/ 1181100 w 5672137"/>
                      <a:gd name="connsiteY8" fmla="*/ 33338 h 142875"/>
                      <a:gd name="connsiteX9" fmla="*/ 1257300 w 5672137"/>
                      <a:gd name="connsiteY9" fmla="*/ 33338 h 142875"/>
                      <a:gd name="connsiteX10" fmla="*/ 1262062 w 5672137"/>
                      <a:gd name="connsiteY10" fmla="*/ 14288 h 142875"/>
                      <a:gd name="connsiteX11" fmla="*/ 1966912 w 5672137"/>
                      <a:gd name="connsiteY11" fmla="*/ 9525 h 142875"/>
                      <a:gd name="connsiteX12" fmla="*/ 2085975 w 5672137"/>
                      <a:gd name="connsiteY12" fmla="*/ 42863 h 142875"/>
                      <a:gd name="connsiteX13" fmla="*/ 2243137 w 5672137"/>
                      <a:gd name="connsiteY13" fmla="*/ 19050 h 142875"/>
                      <a:gd name="connsiteX14" fmla="*/ 2652712 w 5672137"/>
                      <a:gd name="connsiteY14" fmla="*/ 23813 h 142875"/>
                      <a:gd name="connsiteX15" fmla="*/ 2671762 w 5672137"/>
                      <a:gd name="connsiteY15" fmla="*/ 14288 h 142875"/>
                      <a:gd name="connsiteX16" fmla="*/ 2752725 w 5672137"/>
                      <a:gd name="connsiteY16" fmla="*/ 14288 h 142875"/>
                      <a:gd name="connsiteX17" fmla="*/ 2819400 w 5672137"/>
                      <a:gd name="connsiteY17" fmla="*/ 33338 h 142875"/>
                      <a:gd name="connsiteX18" fmla="*/ 3028950 w 5672137"/>
                      <a:gd name="connsiteY18" fmla="*/ 33338 h 142875"/>
                      <a:gd name="connsiteX19" fmla="*/ 3167062 w 5672137"/>
                      <a:gd name="connsiteY19" fmla="*/ 38100 h 142875"/>
                      <a:gd name="connsiteX20" fmla="*/ 3300412 w 5672137"/>
                      <a:gd name="connsiteY20" fmla="*/ 38100 h 142875"/>
                      <a:gd name="connsiteX21" fmla="*/ 4929187 w 5672137"/>
                      <a:gd name="connsiteY21" fmla="*/ 47625 h 142875"/>
                      <a:gd name="connsiteX22" fmla="*/ 5210175 w 5672137"/>
                      <a:gd name="connsiteY22" fmla="*/ 47625 h 142875"/>
                      <a:gd name="connsiteX23" fmla="*/ 5295900 w 5672137"/>
                      <a:gd name="connsiteY23" fmla="*/ 66675 h 142875"/>
                      <a:gd name="connsiteX24" fmla="*/ 5324475 w 5672137"/>
                      <a:gd name="connsiteY24" fmla="*/ 28575 h 142875"/>
                      <a:gd name="connsiteX25" fmla="*/ 5491162 w 5672137"/>
                      <a:gd name="connsiteY25" fmla="*/ 28575 h 142875"/>
                      <a:gd name="connsiteX26" fmla="*/ 5567362 w 5672137"/>
                      <a:gd name="connsiteY26" fmla="*/ 4763 h 142875"/>
                      <a:gd name="connsiteX27" fmla="*/ 5672137 w 5672137"/>
                      <a:gd name="connsiteY27" fmla="*/ 19050 h 142875"/>
                      <a:gd name="connsiteX28" fmla="*/ 5672137 w 5672137"/>
                      <a:gd name="connsiteY28" fmla="*/ 52388 h 142875"/>
                      <a:gd name="connsiteX29" fmla="*/ 5357812 w 5672137"/>
                      <a:gd name="connsiteY29" fmla="*/ 71438 h 142875"/>
                      <a:gd name="connsiteX30" fmla="*/ 3467100 w 5672137"/>
                      <a:gd name="connsiteY30" fmla="*/ 66675 h 142875"/>
                      <a:gd name="connsiteX31" fmla="*/ 3319462 w 5672137"/>
                      <a:gd name="connsiteY31" fmla="*/ 76200 h 142875"/>
                      <a:gd name="connsiteX32" fmla="*/ 2990850 w 5672137"/>
                      <a:gd name="connsiteY32" fmla="*/ 100013 h 142875"/>
                      <a:gd name="connsiteX33" fmla="*/ 2800350 w 5672137"/>
                      <a:gd name="connsiteY33" fmla="*/ 114300 h 142875"/>
                      <a:gd name="connsiteX34" fmla="*/ 2228850 w 5672137"/>
                      <a:gd name="connsiteY34" fmla="*/ 142875 h 142875"/>
                      <a:gd name="connsiteX35" fmla="*/ 1947862 w 5672137"/>
                      <a:gd name="connsiteY35" fmla="*/ 133350 h 142875"/>
                      <a:gd name="connsiteX36" fmla="*/ 1838325 w 5672137"/>
                      <a:gd name="connsiteY36" fmla="*/ 104775 h 142875"/>
                      <a:gd name="connsiteX37" fmla="*/ 1595437 w 5672137"/>
                      <a:gd name="connsiteY37" fmla="*/ 80963 h 142875"/>
                      <a:gd name="connsiteX38" fmla="*/ 1314450 w 5672137"/>
                      <a:gd name="connsiteY38" fmla="*/ 76200 h 142875"/>
                      <a:gd name="connsiteX39" fmla="*/ 709612 w 5672137"/>
                      <a:gd name="connsiteY39" fmla="*/ 42863 h 142875"/>
                      <a:gd name="connsiteX40" fmla="*/ 600075 w 5672137"/>
                      <a:gd name="connsiteY40" fmla="*/ 47625 h 142875"/>
                      <a:gd name="connsiteX41" fmla="*/ 385762 w 5672137"/>
                      <a:gd name="connsiteY41" fmla="*/ 33338 h 142875"/>
                      <a:gd name="connsiteX42" fmla="*/ 0 w 5672137"/>
                      <a:gd name="connsiteY42" fmla="*/ 19050 h 142875"/>
                      <a:gd name="connsiteX0" fmla="*/ 0 w 5672137"/>
                      <a:gd name="connsiteY0" fmla="*/ 19050 h 142875"/>
                      <a:gd name="connsiteX1" fmla="*/ 414337 w 5672137"/>
                      <a:gd name="connsiteY1" fmla="*/ 14288 h 142875"/>
                      <a:gd name="connsiteX2" fmla="*/ 490537 w 5672137"/>
                      <a:gd name="connsiteY2" fmla="*/ 19050 h 142875"/>
                      <a:gd name="connsiteX3" fmla="*/ 538162 w 5672137"/>
                      <a:gd name="connsiteY3" fmla="*/ 23813 h 142875"/>
                      <a:gd name="connsiteX4" fmla="*/ 561975 w 5672137"/>
                      <a:gd name="connsiteY4" fmla="*/ 0 h 142875"/>
                      <a:gd name="connsiteX5" fmla="*/ 681037 w 5672137"/>
                      <a:gd name="connsiteY5" fmla="*/ 9525 h 142875"/>
                      <a:gd name="connsiteX6" fmla="*/ 819150 w 5672137"/>
                      <a:gd name="connsiteY6" fmla="*/ 9525 h 142875"/>
                      <a:gd name="connsiteX7" fmla="*/ 1162050 w 5672137"/>
                      <a:gd name="connsiteY7" fmla="*/ 9525 h 142875"/>
                      <a:gd name="connsiteX8" fmla="*/ 1181100 w 5672137"/>
                      <a:gd name="connsiteY8" fmla="*/ 33338 h 142875"/>
                      <a:gd name="connsiteX9" fmla="*/ 1257300 w 5672137"/>
                      <a:gd name="connsiteY9" fmla="*/ 33338 h 142875"/>
                      <a:gd name="connsiteX10" fmla="*/ 1262062 w 5672137"/>
                      <a:gd name="connsiteY10" fmla="*/ 14288 h 142875"/>
                      <a:gd name="connsiteX11" fmla="*/ 1966912 w 5672137"/>
                      <a:gd name="connsiteY11" fmla="*/ 9525 h 142875"/>
                      <a:gd name="connsiteX12" fmla="*/ 2085975 w 5672137"/>
                      <a:gd name="connsiteY12" fmla="*/ 42863 h 142875"/>
                      <a:gd name="connsiteX13" fmla="*/ 2243137 w 5672137"/>
                      <a:gd name="connsiteY13" fmla="*/ 19050 h 142875"/>
                      <a:gd name="connsiteX14" fmla="*/ 2652712 w 5672137"/>
                      <a:gd name="connsiteY14" fmla="*/ 23813 h 142875"/>
                      <a:gd name="connsiteX15" fmla="*/ 2671762 w 5672137"/>
                      <a:gd name="connsiteY15" fmla="*/ 14288 h 142875"/>
                      <a:gd name="connsiteX16" fmla="*/ 2752725 w 5672137"/>
                      <a:gd name="connsiteY16" fmla="*/ 14288 h 142875"/>
                      <a:gd name="connsiteX17" fmla="*/ 2819400 w 5672137"/>
                      <a:gd name="connsiteY17" fmla="*/ 33338 h 142875"/>
                      <a:gd name="connsiteX18" fmla="*/ 3028950 w 5672137"/>
                      <a:gd name="connsiteY18" fmla="*/ 33338 h 142875"/>
                      <a:gd name="connsiteX19" fmla="*/ 3167062 w 5672137"/>
                      <a:gd name="connsiteY19" fmla="*/ 38100 h 142875"/>
                      <a:gd name="connsiteX20" fmla="*/ 3300412 w 5672137"/>
                      <a:gd name="connsiteY20" fmla="*/ 38100 h 142875"/>
                      <a:gd name="connsiteX21" fmla="*/ 5210175 w 5672137"/>
                      <a:gd name="connsiteY21" fmla="*/ 47625 h 142875"/>
                      <a:gd name="connsiteX22" fmla="*/ 5295900 w 5672137"/>
                      <a:gd name="connsiteY22" fmla="*/ 66675 h 142875"/>
                      <a:gd name="connsiteX23" fmla="*/ 5324475 w 5672137"/>
                      <a:gd name="connsiteY23" fmla="*/ 28575 h 142875"/>
                      <a:gd name="connsiteX24" fmla="*/ 5491162 w 5672137"/>
                      <a:gd name="connsiteY24" fmla="*/ 28575 h 142875"/>
                      <a:gd name="connsiteX25" fmla="*/ 5567362 w 5672137"/>
                      <a:gd name="connsiteY25" fmla="*/ 4763 h 142875"/>
                      <a:gd name="connsiteX26" fmla="*/ 5672137 w 5672137"/>
                      <a:gd name="connsiteY26" fmla="*/ 19050 h 142875"/>
                      <a:gd name="connsiteX27" fmla="*/ 5672137 w 5672137"/>
                      <a:gd name="connsiteY27" fmla="*/ 52388 h 142875"/>
                      <a:gd name="connsiteX28" fmla="*/ 5357812 w 5672137"/>
                      <a:gd name="connsiteY28" fmla="*/ 71438 h 142875"/>
                      <a:gd name="connsiteX29" fmla="*/ 3467100 w 5672137"/>
                      <a:gd name="connsiteY29" fmla="*/ 66675 h 142875"/>
                      <a:gd name="connsiteX30" fmla="*/ 3319462 w 5672137"/>
                      <a:gd name="connsiteY30" fmla="*/ 76200 h 142875"/>
                      <a:gd name="connsiteX31" fmla="*/ 2990850 w 5672137"/>
                      <a:gd name="connsiteY31" fmla="*/ 100013 h 142875"/>
                      <a:gd name="connsiteX32" fmla="*/ 2800350 w 5672137"/>
                      <a:gd name="connsiteY32" fmla="*/ 114300 h 142875"/>
                      <a:gd name="connsiteX33" fmla="*/ 2228850 w 5672137"/>
                      <a:gd name="connsiteY33" fmla="*/ 142875 h 142875"/>
                      <a:gd name="connsiteX34" fmla="*/ 1947862 w 5672137"/>
                      <a:gd name="connsiteY34" fmla="*/ 133350 h 142875"/>
                      <a:gd name="connsiteX35" fmla="*/ 1838325 w 5672137"/>
                      <a:gd name="connsiteY35" fmla="*/ 104775 h 142875"/>
                      <a:gd name="connsiteX36" fmla="*/ 1595437 w 5672137"/>
                      <a:gd name="connsiteY36" fmla="*/ 80963 h 142875"/>
                      <a:gd name="connsiteX37" fmla="*/ 1314450 w 5672137"/>
                      <a:gd name="connsiteY37" fmla="*/ 76200 h 142875"/>
                      <a:gd name="connsiteX38" fmla="*/ 709612 w 5672137"/>
                      <a:gd name="connsiteY38" fmla="*/ 42863 h 142875"/>
                      <a:gd name="connsiteX39" fmla="*/ 600075 w 5672137"/>
                      <a:gd name="connsiteY39" fmla="*/ 47625 h 142875"/>
                      <a:gd name="connsiteX40" fmla="*/ 385762 w 5672137"/>
                      <a:gd name="connsiteY40" fmla="*/ 33338 h 142875"/>
                      <a:gd name="connsiteX41" fmla="*/ 0 w 5672137"/>
                      <a:gd name="connsiteY41" fmla="*/ 19050 h 142875"/>
                      <a:gd name="connsiteX0" fmla="*/ 0 w 5672137"/>
                      <a:gd name="connsiteY0" fmla="*/ 19050 h 142875"/>
                      <a:gd name="connsiteX1" fmla="*/ 414337 w 5672137"/>
                      <a:gd name="connsiteY1" fmla="*/ 14288 h 142875"/>
                      <a:gd name="connsiteX2" fmla="*/ 490537 w 5672137"/>
                      <a:gd name="connsiteY2" fmla="*/ 19050 h 142875"/>
                      <a:gd name="connsiteX3" fmla="*/ 538162 w 5672137"/>
                      <a:gd name="connsiteY3" fmla="*/ 23813 h 142875"/>
                      <a:gd name="connsiteX4" fmla="*/ 561975 w 5672137"/>
                      <a:gd name="connsiteY4" fmla="*/ 0 h 142875"/>
                      <a:gd name="connsiteX5" fmla="*/ 681037 w 5672137"/>
                      <a:gd name="connsiteY5" fmla="*/ 9525 h 142875"/>
                      <a:gd name="connsiteX6" fmla="*/ 819150 w 5672137"/>
                      <a:gd name="connsiteY6" fmla="*/ 9525 h 142875"/>
                      <a:gd name="connsiteX7" fmla="*/ 1162050 w 5672137"/>
                      <a:gd name="connsiteY7" fmla="*/ 9525 h 142875"/>
                      <a:gd name="connsiteX8" fmla="*/ 1181100 w 5672137"/>
                      <a:gd name="connsiteY8" fmla="*/ 33338 h 142875"/>
                      <a:gd name="connsiteX9" fmla="*/ 1257300 w 5672137"/>
                      <a:gd name="connsiteY9" fmla="*/ 33338 h 142875"/>
                      <a:gd name="connsiteX10" fmla="*/ 1262062 w 5672137"/>
                      <a:gd name="connsiteY10" fmla="*/ 14288 h 142875"/>
                      <a:gd name="connsiteX11" fmla="*/ 1966912 w 5672137"/>
                      <a:gd name="connsiteY11" fmla="*/ 9525 h 142875"/>
                      <a:gd name="connsiteX12" fmla="*/ 2085975 w 5672137"/>
                      <a:gd name="connsiteY12" fmla="*/ 42863 h 142875"/>
                      <a:gd name="connsiteX13" fmla="*/ 2243137 w 5672137"/>
                      <a:gd name="connsiteY13" fmla="*/ 19050 h 142875"/>
                      <a:gd name="connsiteX14" fmla="*/ 2652712 w 5672137"/>
                      <a:gd name="connsiteY14" fmla="*/ 23813 h 142875"/>
                      <a:gd name="connsiteX15" fmla="*/ 2671762 w 5672137"/>
                      <a:gd name="connsiteY15" fmla="*/ 14288 h 142875"/>
                      <a:gd name="connsiteX16" fmla="*/ 2752725 w 5672137"/>
                      <a:gd name="connsiteY16" fmla="*/ 14288 h 142875"/>
                      <a:gd name="connsiteX17" fmla="*/ 2819400 w 5672137"/>
                      <a:gd name="connsiteY17" fmla="*/ 33338 h 142875"/>
                      <a:gd name="connsiteX18" fmla="*/ 3028950 w 5672137"/>
                      <a:gd name="connsiteY18" fmla="*/ 33338 h 142875"/>
                      <a:gd name="connsiteX19" fmla="*/ 3167062 w 5672137"/>
                      <a:gd name="connsiteY19" fmla="*/ 38100 h 142875"/>
                      <a:gd name="connsiteX20" fmla="*/ 3300412 w 5672137"/>
                      <a:gd name="connsiteY20" fmla="*/ 38100 h 142875"/>
                      <a:gd name="connsiteX21" fmla="*/ 5295900 w 5672137"/>
                      <a:gd name="connsiteY21" fmla="*/ 66675 h 142875"/>
                      <a:gd name="connsiteX22" fmla="*/ 5324475 w 5672137"/>
                      <a:gd name="connsiteY22" fmla="*/ 28575 h 142875"/>
                      <a:gd name="connsiteX23" fmla="*/ 5491162 w 5672137"/>
                      <a:gd name="connsiteY23" fmla="*/ 28575 h 142875"/>
                      <a:gd name="connsiteX24" fmla="*/ 5567362 w 5672137"/>
                      <a:gd name="connsiteY24" fmla="*/ 4763 h 142875"/>
                      <a:gd name="connsiteX25" fmla="*/ 5672137 w 5672137"/>
                      <a:gd name="connsiteY25" fmla="*/ 19050 h 142875"/>
                      <a:gd name="connsiteX26" fmla="*/ 5672137 w 5672137"/>
                      <a:gd name="connsiteY26" fmla="*/ 52388 h 142875"/>
                      <a:gd name="connsiteX27" fmla="*/ 5357812 w 5672137"/>
                      <a:gd name="connsiteY27" fmla="*/ 71438 h 142875"/>
                      <a:gd name="connsiteX28" fmla="*/ 3467100 w 5672137"/>
                      <a:gd name="connsiteY28" fmla="*/ 66675 h 142875"/>
                      <a:gd name="connsiteX29" fmla="*/ 3319462 w 5672137"/>
                      <a:gd name="connsiteY29" fmla="*/ 76200 h 142875"/>
                      <a:gd name="connsiteX30" fmla="*/ 2990850 w 5672137"/>
                      <a:gd name="connsiteY30" fmla="*/ 100013 h 142875"/>
                      <a:gd name="connsiteX31" fmla="*/ 2800350 w 5672137"/>
                      <a:gd name="connsiteY31" fmla="*/ 114300 h 142875"/>
                      <a:gd name="connsiteX32" fmla="*/ 2228850 w 5672137"/>
                      <a:gd name="connsiteY32" fmla="*/ 142875 h 142875"/>
                      <a:gd name="connsiteX33" fmla="*/ 1947862 w 5672137"/>
                      <a:gd name="connsiteY33" fmla="*/ 133350 h 142875"/>
                      <a:gd name="connsiteX34" fmla="*/ 1838325 w 5672137"/>
                      <a:gd name="connsiteY34" fmla="*/ 104775 h 142875"/>
                      <a:gd name="connsiteX35" fmla="*/ 1595437 w 5672137"/>
                      <a:gd name="connsiteY35" fmla="*/ 80963 h 142875"/>
                      <a:gd name="connsiteX36" fmla="*/ 1314450 w 5672137"/>
                      <a:gd name="connsiteY36" fmla="*/ 76200 h 142875"/>
                      <a:gd name="connsiteX37" fmla="*/ 709612 w 5672137"/>
                      <a:gd name="connsiteY37" fmla="*/ 42863 h 142875"/>
                      <a:gd name="connsiteX38" fmla="*/ 600075 w 5672137"/>
                      <a:gd name="connsiteY38" fmla="*/ 47625 h 142875"/>
                      <a:gd name="connsiteX39" fmla="*/ 385762 w 5672137"/>
                      <a:gd name="connsiteY39" fmla="*/ 33338 h 142875"/>
                      <a:gd name="connsiteX40" fmla="*/ 0 w 5672137"/>
                      <a:gd name="connsiteY40" fmla="*/ 19050 h 142875"/>
                      <a:gd name="connsiteX0" fmla="*/ 0 w 5672137"/>
                      <a:gd name="connsiteY0" fmla="*/ 19050 h 142875"/>
                      <a:gd name="connsiteX1" fmla="*/ 414337 w 5672137"/>
                      <a:gd name="connsiteY1" fmla="*/ 14288 h 142875"/>
                      <a:gd name="connsiteX2" fmla="*/ 490537 w 5672137"/>
                      <a:gd name="connsiteY2" fmla="*/ 19050 h 142875"/>
                      <a:gd name="connsiteX3" fmla="*/ 538162 w 5672137"/>
                      <a:gd name="connsiteY3" fmla="*/ 23813 h 142875"/>
                      <a:gd name="connsiteX4" fmla="*/ 561975 w 5672137"/>
                      <a:gd name="connsiteY4" fmla="*/ 0 h 142875"/>
                      <a:gd name="connsiteX5" fmla="*/ 681037 w 5672137"/>
                      <a:gd name="connsiteY5" fmla="*/ 9525 h 142875"/>
                      <a:gd name="connsiteX6" fmla="*/ 819150 w 5672137"/>
                      <a:gd name="connsiteY6" fmla="*/ 9525 h 142875"/>
                      <a:gd name="connsiteX7" fmla="*/ 1162050 w 5672137"/>
                      <a:gd name="connsiteY7" fmla="*/ 9525 h 142875"/>
                      <a:gd name="connsiteX8" fmla="*/ 1181100 w 5672137"/>
                      <a:gd name="connsiteY8" fmla="*/ 33338 h 142875"/>
                      <a:gd name="connsiteX9" fmla="*/ 1257300 w 5672137"/>
                      <a:gd name="connsiteY9" fmla="*/ 33338 h 142875"/>
                      <a:gd name="connsiteX10" fmla="*/ 1262062 w 5672137"/>
                      <a:gd name="connsiteY10" fmla="*/ 14288 h 142875"/>
                      <a:gd name="connsiteX11" fmla="*/ 1966912 w 5672137"/>
                      <a:gd name="connsiteY11" fmla="*/ 9525 h 142875"/>
                      <a:gd name="connsiteX12" fmla="*/ 2085975 w 5672137"/>
                      <a:gd name="connsiteY12" fmla="*/ 42863 h 142875"/>
                      <a:gd name="connsiteX13" fmla="*/ 2243137 w 5672137"/>
                      <a:gd name="connsiteY13" fmla="*/ 19050 h 142875"/>
                      <a:gd name="connsiteX14" fmla="*/ 2652712 w 5672137"/>
                      <a:gd name="connsiteY14" fmla="*/ 23813 h 142875"/>
                      <a:gd name="connsiteX15" fmla="*/ 2671762 w 5672137"/>
                      <a:gd name="connsiteY15" fmla="*/ 14288 h 142875"/>
                      <a:gd name="connsiteX16" fmla="*/ 2752725 w 5672137"/>
                      <a:gd name="connsiteY16" fmla="*/ 14288 h 142875"/>
                      <a:gd name="connsiteX17" fmla="*/ 2819400 w 5672137"/>
                      <a:gd name="connsiteY17" fmla="*/ 33338 h 142875"/>
                      <a:gd name="connsiteX18" fmla="*/ 3028950 w 5672137"/>
                      <a:gd name="connsiteY18" fmla="*/ 33338 h 142875"/>
                      <a:gd name="connsiteX19" fmla="*/ 3167062 w 5672137"/>
                      <a:gd name="connsiteY19" fmla="*/ 38100 h 142875"/>
                      <a:gd name="connsiteX20" fmla="*/ 3300412 w 5672137"/>
                      <a:gd name="connsiteY20" fmla="*/ 38100 h 142875"/>
                      <a:gd name="connsiteX21" fmla="*/ 5324475 w 5672137"/>
                      <a:gd name="connsiteY21" fmla="*/ 28575 h 142875"/>
                      <a:gd name="connsiteX22" fmla="*/ 5491162 w 5672137"/>
                      <a:gd name="connsiteY22" fmla="*/ 28575 h 142875"/>
                      <a:gd name="connsiteX23" fmla="*/ 5567362 w 5672137"/>
                      <a:gd name="connsiteY23" fmla="*/ 4763 h 142875"/>
                      <a:gd name="connsiteX24" fmla="*/ 5672137 w 5672137"/>
                      <a:gd name="connsiteY24" fmla="*/ 19050 h 142875"/>
                      <a:gd name="connsiteX25" fmla="*/ 5672137 w 5672137"/>
                      <a:gd name="connsiteY25" fmla="*/ 52388 h 142875"/>
                      <a:gd name="connsiteX26" fmla="*/ 5357812 w 5672137"/>
                      <a:gd name="connsiteY26" fmla="*/ 71438 h 142875"/>
                      <a:gd name="connsiteX27" fmla="*/ 3467100 w 5672137"/>
                      <a:gd name="connsiteY27" fmla="*/ 66675 h 142875"/>
                      <a:gd name="connsiteX28" fmla="*/ 3319462 w 5672137"/>
                      <a:gd name="connsiteY28" fmla="*/ 76200 h 142875"/>
                      <a:gd name="connsiteX29" fmla="*/ 2990850 w 5672137"/>
                      <a:gd name="connsiteY29" fmla="*/ 100013 h 142875"/>
                      <a:gd name="connsiteX30" fmla="*/ 2800350 w 5672137"/>
                      <a:gd name="connsiteY30" fmla="*/ 114300 h 142875"/>
                      <a:gd name="connsiteX31" fmla="*/ 2228850 w 5672137"/>
                      <a:gd name="connsiteY31" fmla="*/ 142875 h 142875"/>
                      <a:gd name="connsiteX32" fmla="*/ 1947862 w 5672137"/>
                      <a:gd name="connsiteY32" fmla="*/ 133350 h 142875"/>
                      <a:gd name="connsiteX33" fmla="*/ 1838325 w 5672137"/>
                      <a:gd name="connsiteY33" fmla="*/ 104775 h 142875"/>
                      <a:gd name="connsiteX34" fmla="*/ 1595437 w 5672137"/>
                      <a:gd name="connsiteY34" fmla="*/ 80963 h 142875"/>
                      <a:gd name="connsiteX35" fmla="*/ 1314450 w 5672137"/>
                      <a:gd name="connsiteY35" fmla="*/ 76200 h 142875"/>
                      <a:gd name="connsiteX36" fmla="*/ 709612 w 5672137"/>
                      <a:gd name="connsiteY36" fmla="*/ 42863 h 142875"/>
                      <a:gd name="connsiteX37" fmla="*/ 600075 w 5672137"/>
                      <a:gd name="connsiteY37" fmla="*/ 47625 h 142875"/>
                      <a:gd name="connsiteX38" fmla="*/ 385762 w 5672137"/>
                      <a:gd name="connsiteY38" fmla="*/ 33338 h 142875"/>
                      <a:gd name="connsiteX39" fmla="*/ 0 w 5672137"/>
                      <a:gd name="connsiteY39" fmla="*/ 19050 h 142875"/>
                      <a:gd name="connsiteX0" fmla="*/ 0 w 5672137"/>
                      <a:gd name="connsiteY0" fmla="*/ 19050 h 142875"/>
                      <a:gd name="connsiteX1" fmla="*/ 414337 w 5672137"/>
                      <a:gd name="connsiteY1" fmla="*/ 14288 h 142875"/>
                      <a:gd name="connsiteX2" fmla="*/ 490537 w 5672137"/>
                      <a:gd name="connsiteY2" fmla="*/ 19050 h 142875"/>
                      <a:gd name="connsiteX3" fmla="*/ 538162 w 5672137"/>
                      <a:gd name="connsiteY3" fmla="*/ 23813 h 142875"/>
                      <a:gd name="connsiteX4" fmla="*/ 561975 w 5672137"/>
                      <a:gd name="connsiteY4" fmla="*/ 0 h 142875"/>
                      <a:gd name="connsiteX5" fmla="*/ 681037 w 5672137"/>
                      <a:gd name="connsiteY5" fmla="*/ 9525 h 142875"/>
                      <a:gd name="connsiteX6" fmla="*/ 819150 w 5672137"/>
                      <a:gd name="connsiteY6" fmla="*/ 9525 h 142875"/>
                      <a:gd name="connsiteX7" fmla="*/ 1162050 w 5672137"/>
                      <a:gd name="connsiteY7" fmla="*/ 9525 h 142875"/>
                      <a:gd name="connsiteX8" fmla="*/ 1181100 w 5672137"/>
                      <a:gd name="connsiteY8" fmla="*/ 33338 h 142875"/>
                      <a:gd name="connsiteX9" fmla="*/ 1257300 w 5672137"/>
                      <a:gd name="connsiteY9" fmla="*/ 33338 h 142875"/>
                      <a:gd name="connsiteX10" fmla="*/ 1262062 w 5672137"/>
                      <a:gd name="connsiteY10" fmla="*/ 14288 h 142875"/>
                      <a:gd name="connsiteX11" fmla="*/ 1966912 w 5672137"/>
                      <a:gd name="connsiteY11" fmla="*/ 9525 h 142875"/>
                      <a:gd name="connsiteX12" fmla="*/ 2085975 w 5672137"/>
                      <a:gd name="connsiteY12" fmla="*/ 42863 h 142875"/>
                      <a:gd name="connsiteX13" fmla="*/ 2243137 w 5672137"/>
                      <a:gd name="connsiteY13" fmla="*/ 19050 h 142875"/>
                      <a:gd name="connsiteX14" fmla="*/ 2652712 w 5672137"/>
                      <a:gd name="connsiteY14" fmla="*/ 23813 h 142875"/>
                      <a:gd name="connsiteX15" fmla="*/ 2671762 w 5672137"/>
                      <a:gd name="connsiteY15" fmla="*/ 14288 h 142875"/>
                      <a:gd name="connsiteX16" fmla="*/ 2752725 w 5672137"/>
                      <a:gd name="connsiteY16" fmla="*/ 14288 h 142875"/>
                      <a:gd name="connsiteX17" fmla="*/ 2819400 w 5672137"/>
                      <a:gd name="connsiteY17" fmla="*/ 33338 h 142875"/>
                      <a:gd name="connsiteX18" fmla="*/ 3028950 w 5672137"/>
                      <a:gd name="connsiteY18" fmla="*/ 33338 h 142875"/>
                      <a:gd name="connsiteX19" fmla="*/ 3167062 w 5672137"/>
                      <a:gd name="connsiteY19" fmla="*/ 38100 h 142875"/>
                      <a:gd name="connsiteX20" fmla="*/ 3300412 w 5672137"/>
                      <a:gd name="connsiteY20" fmla="*/ 38100 h 142875"/>
                      <a:gd name="connsiteX21" fmla="*/ 5491162 w 5672137"/>
                      <a:gd name="connsiteY21" fmla="*/ 28575 h 142875"/>
                      <a:gd name="connsiteX22" fmla="*/ 5567362 w 5672137"/>
                      <a:gd name="connsiteY22" fmla="*/ 4763 h 142875"/>
                      <a:gd name="connsiteX23" fmla="*/ 5672137 w 5672137"/>
                      <a:gd name="connsiteY23" fmla="*/ 19050 h 142875"/>
                      <a:gd name="connsiteX24" fmla="*/ 5672137 w 5672137"/>
                      <a:gd name="connsiteY24" fmla="*/ 52388 h 142875"/>
                      <a:gd name="connsiteX25" fmla="*/ 5357812 w 5672137"/>
                      <a:gd name="connsiteY25" fmla="*/ 71438 h 142875"/>
                      <a:gd name="connsiteX26" fmla="*/ 3467100 w 5672137"/>
                      <a:gd name="connsiteY26" fmla="*/ 66675 h 142875"/>
                      <a:gd name="connsiteX27" fmla="*/ 3319462 w 5672137"/>
                      <a:gd name="connsiteY27" fmla="*/ 76200 h 142875"/>
                      <a:gd name="connsiteX28" fmla="*/ 2990850 w 5672137"/>
                      <a:gd name="connsiteY28" fmla="*/ 100013 h 142875"/>
                      <a:gd name="connsiteX29" fmla="*/ 2800350 w 5672137"/>
                      <a:gd name="connsiteY29" fmla="*/ 114300 h 142875"/>
                      <a:gd name="connsiteX30" fmla="*/ 2228850 w 5672137"/>
                      <a:gd name="connsiteY30" fmla="*/ 142875 h 142875"/>
                      <a:gd name="connsiteX31" fmla="*/ 1947862 w 5672137"/>
                      <a:gd name="connsiteY31" fmla="*/ 133350 h 142875"/>
                      <a:gd name="connsiteX32" fmla="*/ 1838325 w 5672137"/>
                      <a:gd name="connsiteY32" fmla="*/ 104775 h 142875"/>
                      <a:gd name="connsiteX33" fmla="*/ 1595437 w 5672137"/>
                      <a:gd name="connsiteY33" fmla="*/ 80963 h 142875"/>
                      <a:gd name="connsiteX34" fmla="*/ 1314450 w 5672137"/>
                      <a:gd name="connsiteY34" fmla="*/ 76200 h 142875"/>
                      <a:gd name="connsiteX35" fmla="*/ 709612 w 5672137"/>
                      <a:gd name="connsiteY35" fmla="*/ 42863 h 142875"/>
                      <a:gd name="connsiteX36" fmla="*/ 600075 w 5672137"/>
                      <a:gd name="connsiteY36" fmla="*/ 47625 h 142875"/>
                      <a:gd name="connsiteX37" fmla="*/ 385762 w 5672137"/>
                      <a:gd name="connsiteY37" fmla="*/ 33338 h 142875"/>
                      <a:gd name="connsiteX38" fmla="*/ 0 w 5672137"/>
                      <a:gd name="connsiteY38" fmla="*/ 19050 h 142875"/>
                      <a:gd name="connsiteX0" fmla="*/ 0 w 5672137"/>
                      <a:gd name="connsiteY0" fmla="*/ 19050 h 142875"/>
                      <a:gd name="connsiteX1" fmla="*/ 414337 w 5672137"/>
                      <a:gd name="connsiteY1" fmla="*/ 14288 h 142875"/>
                      <a:gd name="connsiteX2" fmla="*/ 490537 w 5672137"/>
                      <a:gd name="connsiteY2" fmla="*/ 19050 h 142875"/>
                      <a:gd name="connsiteX3" fmla="*/ 538162 w 5672137"/>
                      <a:gd name="connsiteY3" fmla="*/ 23813 h 142875"/>
                      <a:gd name="connsiteX4" fmla="*/ 561975 w 5672137"/>
                      <a:gd name="connsiteY4" fmla="*/ 0 h 142875"/>
                      <a:gd name="connsiteX5" fmla="*/ 681037 w 5672137"/>
                      <a:gd name="connsiteY5" fmla="*/ 9525 h 142875"/>
                      <a:gd name="connsiteX6" fmla="*/ 819150 w 5672137"/>
                      <a:gd name="connsiteY6" fmla="*/ 9525 h 142875"/>
                      <a:gd name="connsiteX7" fmla="*/ 1162050 w 5672137"/>
                      <a:gd name="connsiteY7" fmla="*/ 9525 h 142875"/>
                      <a:gd name="connsiteX8" fmla="*/ 1181100 w 5672137"/>
                      <a:gd name="connsiteY8" fmla="*/ 33338 h 142875"/>
                      <a:gd name="connsiteX9" fmla="*/ 1257300 w 5672137"/>
                      <a:gd name="connsiteY9" fmla="*/ 33338 h 142875"/>
                      <a:gd name="connsiteX10" fmla="*/ 1262062 w 5672137"/>
                      <a:gd name="connsiteY10" fmla="*/ 14288 h 142875"/>
                      <a:gd name="connsiteX11" fmla="*/ 1966912 w 5672137"/>
                      <a:gd name="connsiteY11" fmla="*/ 9525 h 142875"/>
                      <a:gd name="connsiteX12" fmla="*/ 2085975 w 5672137"/>
                      <a:gd name="connsiteY12" fmla="*/ 42863 h 142875"/>
                      <a:gd name="connsiteX13" fmla="*/ 2243137 w 5672137"/>
                      <a:gd name="connsiteY13" fmla="*/ 19050 h 142875"/>
                      <a:gd name="connsiteX14" fmla="*/ 2652712 w 5672137"/>
                      <a:gd name="connsiteY14" fmla="*/ 23813 h 142875"/>
                      <a:gd name="connsiteX15" fmla="*/ 2671762 w 5672137"/>
                      <a:gd name="connsiteY15" fmla="*/ 14288 h 142875"/>
                      <a:gd name="connsiteX16" fmla="*/ 2752725 w 5672137"/>
                      <a:gd name="connsiteY16" fmla="*/ 14288 h 142875"/>
                      <a:gd name="connsiteX17" fmla="*/ 2819400 w 5672137"/>
                      <a:gd name="connsiteY17" fmla="*/ 33338 h 142875"/>
                      <a:gd name="connsiteX18" fmla="*/ 3028950 w 5672137"/>
                      <a:gd name="connsiteY18" fmla="*/ 33338 h 142875"/>
                      <a:gd name="connsiteX19" fmla="*/ 3167062 w 5672137"/>
                      <a:gd name="connsiteY19" fmla="*/ 38100 h 142875"/>
                      <a:gd name="connsiteX20" fmla="*/ 3300412 w 5672137"/>
                      <a:gd name="connsiteY20" fmla="*/ 38100 h 142875"/>
                      <a:gd name="connsiteX21" fmla="*/ 5491162 w 5672137"/>
                      <a:gd name="connsiteY21" fmla="*/ 28575 h 142875"/>
                      <a:gd name="connsiteX22" fmla="*/ 5567362 w 5672137"/>
                      <a:gd name="connsiteY22" fmla="*/ 4763 h 142875"/>
                      <a:gd name="connsiteX23" fmla="*/ 5672137 w 5672137"/>
                      <a:gd name="connsiteY23" fmla="*/ 19050 h 142875"/>
                      <a:gd name="connsiteX24" fmla="*/ 5672137 w 5672137"/>
                      <a:gd name="connsiteY24" fmla="*/ 52388 h 142875"/>
                      <a:gd name="connsiteX25" fmla="*/ 3467100 w 5672137"/>
                      <a:gd name="connsiteY25" fmla="*/ 66675 h 142875"/>
                      <a:gd name="connsiteX26" fmla="*/ 3319462 w 5672137"/>
                      <a:gd name="connsiteY26" fmla="*/ 76200 h 142875"/>
                      <a:gd name="connsiteX27" fmla="*/ 2990850 w 5672137"/>
                      <a:gd name="connsiteY27" fmla="*/ 100013 h 142875"/>
                      <a:gd name="connsiteX28" fmla="*/ 2800350 w 5672137"/>
                      <a:gd name="connsiteY28" fmla="*/ 114300 h 142875"/>
                      <a:gd name="connsiteX29" fmla="*/ 2228850 w 5672137"/>
                      <a:gd name="connsiteY29" fmla="*/ 142875 h 142875"/>
                      <a:gd name="connsiteX30" fmla="*/ 1947862 w 5672137"/>
                      <a:gd name="connsiteY30" fmla="*/ 133350 h 142875"/>
                      <a:gd name="connsiteX31" fmla="*/ 1838325 w 5672137"/>
                      <a:gd name="connsiteY31" fmla="*/ 104775 h 142875"/>
                      <a:gd name="connsiteX32" fmla="*/ 1595437 w 5672137"/>
                      <a:gd name="connsiteY32" fmla="*/ 80963 h 142875"/>
                      <a:gd name="connsiteX33" fmla="*/ 1314450 w 5672137"/>
                      <a:gd name="connsiteY33" fmla="*/ 76200 h 142875"/>
                      <a:gd name="connsiteX34" fmla="*/ 709612 w 5672137"/>
                      <a:gd name="connsiteY34" fmla="*/ 42863 h 142875"/>
                      <a:gd name="connsiteX35" fmla="*/ 600075 w 5672137"/>
                      <a:gd name="connsiteY35" fmla="*/ 47625 h 142875"/>
                      <a:gd name="connsiteX36" fmla="*/ 385762 w 5672137"/>
                      <a:gd name="connsiteY36" fmla="*/ 33338 h 142875"/>
                      <a:gd name="connsiteX37" fmla="*/ 0 w 5672137"/>
                      <a:gd name="connsiteY37" fmla="*/ 19050 h 142875"/>
                      <a:gd name="connsiteX0" fmla="*/ 0 w 5672137"/>
                      <a:gd name="connsiteY0" fmla="*/ 19050 h 142875"/>
                      <a:gd name="connsiteX1" fmla="*/ 414337 w 5672137"/>
                      <a:gd name="connsiteY1" fmla="*/ 14288 h 142875"/>
                      <a:gd name="connsiteX2" fmla="*/ 490537 w 5672137"/>
                      <a:gd name="connsiteY2" fmla="*/ 19050 h 142875"/>
                      <a:gd name="connsiteX3" fmla="*/ 538162 w 5672137"/>
                      <a:gd name="connsiteY3" fmla="*/ 23813 h 142875"/>
                      <a:gd name="connsiteX4" fmla="*/ 561975 w 5672137"/>
                      <a:gd name="connsiteY4" fmla="*/ 0 h 142875"/>
                      <a:gd name="connsiteX5" fmla="*/ 681037 w 5672137"/>
                      <a:gd name="connsiteY5" fmla="*/ 9525 h 142875"/>
                      <a:gd name="connsiteX6" fmla="*/ 819150 w 5672137"/>
                      <a:gd name="connsiteY6" fmla="*/ 9525 h 142875"/>
                      <a:gd name="connsiteX7" fmla="*/ 1162050 w 5672137"/>
                      <a:gd name="connsiteY7" fmla="*/ 9525 h 142875"/>
                      <a:gd name="connsiteX8" fmla="*/ 1181100 w 5672137"/>
                      <a:gd name="connsiteY8" fmla="*/ 33338 h 142875"/>
                      <a:gd name="connsiteX9" fmla="*/ 1257300 w 5672137"/>
                      <a:gd name="connsiteY9" fmla="*/ 33338 h 142875"/>
                      <a:gd name="connsiteX10" fmla="*/ 1262062 w 5672137"/>
                      <a:gd name="connsiteY10" fmla="*/ 14288 h 142875"/>
                      <a:gd name="connsiteX11" fmla="*/ 1966912 w 5672137"/>
                      <a:gd name="connsiteY11" fmla="*/ 9525 h 142875"/>
                      <a:gd name="connsiteX12" fmla="*/ 2085975 w 5672137"/>
                      <a:gd name="connsiteY12" fmla="*/ 42863 h 142875"/>
                      <a:gd name="connsiteX13" fmla="*/ 2243137 w 5672137"/>
                      <a:gd name="connsiteY13" fmla="*/ 19050 h 142875"/>
                      <a:gd name="connsiteX14" fmla="*/ 2652712 w 5672137"/>
                      <a:gd name="connsiteY14" fmla="*/ 23813 h 142875"/>
                      <a:gd name="connsiteX15" fmla="*/ 2671762 w 5672137"/>
                      <a:gd name="connsiteY15" fmla="*/ 14288 h 142875"/>
                      <a:gd name="connsiteX16" fmla="*/ 2752725 w 5672137"/>
                      <a:gd name="connsiteY16" fmla="*/ 14288 h 142875"/>
                      <a:gd name="connsiteX17" fmla="*/ 2819400 w 5672137"/>
                      <a:gd name="connsiteY17" fmla="*/ 33338 h 142875"/>
                      <a:gd name="connsiteX18" fmla="*/ 3028950 w 5672137"/>
                      <a:gd name="connsiteY18" fmla="*/ 33338 h 142875"/>
                      <a:gd name="connsiteX19" fmla="*/ 3167062 w 5672137"/>
                      <a:gd name="connsiteY19" fmla="*/ 38100 h 142875"/>
                      <a:gd name="connsiteX20" fmla="*/ 3300412 w 5672137"/>
                      <a:gd name="connsiteY20" fmla="*/ 38100 h 142875"/>
                      <a:gd name="connsiteX21" fmla="*/ 5567362 w 5672137"/>
                      <a:gd name="connsiteY21" fmla="*/ 4763 h 142875"/>
                      <a:gd name="connsiteX22" fmla="*/ 5672137 w 5672137"/>
                      <a:gd name="connsiteY22" fmla="*/ 19050 h 142875"/>
                      <a:gd name="connsiteX23" fmla="*/ 5672137 w 5672137"/>
                      <a:gd name="connsiteY23" fmla="*/ 52388 h 142875"/>
                      <a:gd name="connsiteX24" fmla="*/ 3467100 w 5672137"/>
                      <a:gd name="connsiteY24" fmla="*/ 66675 h 142875"/>
                      <a:gd name="connsiteX25" fmla="*/ 3319462 w 5672137"/>
                      <a:gd name="connsiteY25" fmla="*/ 76200 h 142875"/>
                      <a:gd name="connsiteX26" fmla="*/ 2990850 w 5672137"/>
                      <a:gd name="connsiteY26" fmla="*/ 100013 h 142875"/>
                      <a:gd name="connsiteX27" fmla="*/ 2800350 w 5672137"/>
                      <a:gd name="connsiteY27" fmla="*/ 114300 h 142875"/>
                      <a:gd name="connsiteX28" fmla="*/ 2228850 w 5672137"/>
                      <a:gd name="connsiteY28" fmla="*/ 142875 h 142875"/>
                      <a:gd name="connsiteX29" fmla="*/ 1947862 w 5672137"/>
                      <a:gd name="connsiteY29" fmla="*/ 133350 h 142875"/>
                      <a:gd name="connsiteX30" fmla="*/ 1838325 w 5672137"/>
                      <a:gd name="connsiteY30" fmla="*/ 104775 h 142875"/>
                      <a:gd name="connsiteX31" fmla="*/ 1595437 w 5672137"/>
                      <a:gd name="connsiteY31" fmla="*/ 80963 h 142875"/>
                      <a:gd name="connsiteX32" fmla="*/ 1314450 w 5672137"/>
                      <a:gd name="connsiteY32" fmla="*/ 76200 h 142875"/>
                      <a:gd name="connsiteX33" fmla="*/ 709612 w 5672137"/>
                      <a:gd name="connsiteY33" fmla="*/ 42863 h 142875"/>
                      <a:gd name="connsiteX34" fmla="*/ 600075 w 5672137"/>
                      <a:gd name="connsiteY34" fmla="*/ 47625 h 142875"/>
                      <a:gd name="connsiteX35" fmla="*/ 385762 w 5672137"/>
                      <a:gd name="connsiteY35" fmla="*/ 33338 h 142875"/>
                      <a:gd name="connsiteX36" fmla="*/ 0 w 5672137"/>
                      <a:gd name="connsiteY36" fmla="*/ 19050 h 142875"/>
                      <a:gd name="connsiteX0" fmla="*/ 0 w 5672137"/>
                      <a:gd name="connsiteY0" fmla="*/ 19050 h 142875"/>
                      <a:gd name="connsiteX1" fmla="*/ 414337 w 5672137"/>
                      <a:gd name="connsiteY1" fmla="*/ 14288 h 142875"/>
                      <a:gd name="connsiteX2" fmla="*/ 490537 w 5672137"/>
                      <a:gd name="connsiteY2" fmla="*/ 19050 h 142875"/>
                      <a:gd name="connsiteX3" fmla="*/ 538162 w 5672137"/>
                      <a:gd name="connsiteY3" fmla="*/ 23813 h 142875"/>
                      <a:gd name="connsiteX4" fmla="*/ 561975 w 5672137"/>
                      <a:gd name="connsiteY4" fmla="*/ 0 h 142875"/>
                      <a:gd name="connsiteX5" fmla="*/ 681037 w 5672137"/>
                      <a:gd name="connsiteY5" fmla="*/ 9525 h 142875"/>
                      <a:gd name="connsiteX6" fmla="*/ 819150 w 5672137"/>
                      <a:gd name="connsiteY6" fmla="*/ 9525 h 142875"/>
                      <a:gd name="connsiteX7" fmla="*/ 1162050 w 5672137"/>
                      <a:gd name="connsiteY7" fmla="*/ 9525 h 142875"/>
                      <a:gd name="connsiteX8" fmla="*/ 1181100 w 5672137"/>
                      <a:gd name="connsiteY8" fmla="*/ 33338 h 142875"/>
                      <a:gd name="connsiteX9" fmla="*/ 1257300 w 5672137"/>
                      <a:gd name="connsiteY9" fmla="*/ 33338 h 142875"/>
                      <a:gd name="connsiteX10" fmla="*/ 1262062 w 5672137"/>
                      <a:gd name="connsiteY10" fmla="*/ 14288 h 142875"/>
                      <a:gd name="connsiteX11" fmla="*/ 1966912 w 5672137"/>
                      <a:gd name="connsiteY11" fmla="*/ 9525 h 142875"/>
                      <a:gd name="connsiteX12" fmla="*/ 2085975 w 5672137"/>
                      <a:gd name="connsiteY12" fmla="*/ 42863 h 142875"/>
                      <a:gd name="connsiteX13" fmla="*/ 2243137 w 5672137"/>
                      <a:gd name="connsiteY13" fmla="*/ 19050 h 142875"/>
                      <a:gd name="connsiteX14" fmla="*/ 2652712 w 5672137"/>
                      <a:gd name="connsiteY14" fmla="*/ 23813 h 142875"/>
                      <a:gd name="connsiteX15" fmla="*/ 2671762 w 5672137"/>
                      <a:gd name="connsiteY15" fmla="*/ 14288 h 142875"/>
                      <a:gd name="connsiteX16" fmla="*/ 2752725 w 5672137"/>
                      <a:gd name="connsiteY16" fmla="*/ 14288 h 142875"/>
                      <a:gd name="connsiteX17" fmla="*/ 2819400 w 5672137"/>
                      <a:gd name="connsiteY17" fmla="*/ 33338 h 142875"/>
                      <a:gd name="connsiteX18" fmla="*/ 3028950 w 5672137"/>
                      <a:gd name="connsiteY18" fmla="*/ 33338 h 142875"/>
                      <a:gd name="connsiteX19" fmla="*/ 3167062 w 5672137"/>
                      <a:gd name="connsiteY19" fmla="*/ 38100 h 142875"/>
                      <a:gd name="connsiteX20" fmla="*/ 3300412 w 5672137"/>
                      <a:gd name="connsiteY20" fmla="*/ 38100 h 142875"/>
                      <a:gd name="connsiteX21" fmla="*/ 5672137 w 5672137"/>
                      <a:gd name="connsiteY21" fmla="*/ 19050 h 142875"/>
                      <a:gd name="connsiteX22" fmla="*/ 5672137 w 5672137"/>
                      <a:gd name="connsiteY22" fmla="*/ 52388 h 142875"/>
                      <a:gd name="connsiteX23" fmla="*/ 3467100 w 5672137"/>
                      <a:gd name="connsiteY23" fmla="*/ 66675 h 142875"/>
                      <a:gd name="connsiteX24" fmla="*/ 3319462 w 5672137"/>
                      <a:gd name="connsiteY24" fmla="*/ 76200 h 142875"/>
                      <a:gd name="connsiteX25" fmla="*/ 2990850 w 5672137"/>
                      <a:gd name="connsiteY25" fmla="*/ 100013 h 142875"/>
                      <a:gd name="connsiteX26" fmla="*/ 2800350 w 5672137"/>
                      <a:gd name="connsiteY26" fmla="*/ 114300 h 142875"/>
                      <a:gd name="connsiteX27" fmla="*/ 2228850 w 5672137"/>
                      <a:gd name="connsiteY27" fmla="*/ 142875 h 142875"/>
                      <a:gd name="connsiteX28" fmla="*/ 1947862 w 5672137"/>
                      <a:gd name="connsiteY28" fmla="*/ 133350 h 142875"/>
                      <a:gd name="connsiteX29" fmla="*/ 1838325 w 5672137"/>
                      <a:gd name="connsiteY29" fmla="*/ 104775 h 142875"/>
                      <a:gd name="connsiteX30" fmla="*/ 1595437 w 5672137"/>
                      <a:gd name="connsiteY30" fmla="*/ 80963 h 142875"/>
                      <a:gd name="connsiteX31" fmla="*/ 1314450 w 5672137"/>
                      <a:gd name="connsiteY31" fmla="*/ 76200 h 142875"/>
                      <a:gd name="connsiteX32" fmla="*/ 709612 w 5672137"/>
                      <a:gd name="connsiteY32" fmla="*/ 42863 h 142875"/>
                      <a:gd name="connsiteX33" fmla="*/ 600075 w 5672137"/>
                      <a:gd name="connsiteY33" fmla="*/ 47625 h 142875"/>
                      <a:gd name="connsiteX34" fmla="*/ 385762 w 5672137"/>
                      <a:gd name="connsiteY34" fmla="*/ 33338 h 142875"/>
                      <a:gd name="connsiteX35" fmla="*/ 0 w 5672137"/>
                      <a:gd name="connsiteY35" fmla="*/ 19050 h 142875"/>
                      <a:gd name="connsiteX0" fmla="*/ 0 w 5672137"/>
                      <a:gd name="connsiteY0" fmla="*/ 19050 h 142875"/>
                      <a:gd name="connsiteX1" fmla="*/ 414337 w 5672137"/>
                      <a:gd name="connsiteY1" fmla="*/ 14288 h 142875"/>
                      <a:gd name="connsiteX2" fmla="*/ 490537 w 5672137"/>
                      <a:gd name="connsiteY2" fmla="*/ 19050 h 142875"/>
                      <a:gd name="connsiteX3" fmla="*/ 538162 w 5672137"/>
                      <a:gd name="connsiteY3" fmla="*/ 23813 h 142875"/>
                      <a:gd name="connsiteX4" fmla="*/ 561975 w 5672137"/>
                      <a:gd name="connsiteY4" fmla="*/ 0 h 142875"/>
                      <a:gd name="connsiteX5" fmla="*/ 681037 w 5672137"/>
                      <a:gd name="connsiteY5" fmla="*/ 9525 h 142875"/>
                      <a:gd name="connsiteX6" fmla="*/ 819150 w 5672137"/>
                      <a:gd name="connsiteY6" fmla="*/ 9525 h 142875"/>
                      <a:gd name="connsiteX7" fmla="*/ 1162050 w 5672137"/>
                      <a:gd name="connsiteY7" fmla="*/ 9525 h 142875"/>
                      <a:gd name="connsiteX8" fmla="*/ 1181100 w 5672137"/>
                      <a:gd name="connsiteY8" fmla="*/ 33338 h 142875"/>
                      <a:gd name="connsiteX9" fmla="*/ 1257300 w 5672137"/>
                      <a:gd name="connsiteY9" fmla="*/ 33338 h 142875"/>
                      <a:gd name="connsiteX10" fmla="*/ 1262062 w 5672137"/>
                      <a:gd name="connsiteY10" fmla="*/ 14288 h 142875"/>
                      <a:gd name="connsiteX11" fmla="*/ 1966912 w 5672137"/>
                      <a:gd name="connsiteY11" fmla="*/ 9525 h 142875"/>
                      <a:gd name="connsiteX12" fmla="*/ 2085975 w 5672137"/>
                      <a:gd name="connsiteY12" fmla="*/ 42863 h 142875"/>
                      <a:gd name="connsiteX13" fmla="*/ 2243137 w 5672137"/>
                      <a:gd name="connsiteY13" fmla="*/ 19050 h 142875"/>
                      <a:gd name="connsiteX14" fmla="*/ 2652712 w 5672137"/>
                      <a:gd name="connsiteY14" fmla="*/ 23813 h 142875"/>
                      <a:gd name="connsiteX15" fmla="*/ 2671762 w 5672137"/>
                      <a:gd name="connsiteY15" fmla="*/ 14288 h 142875"/>
                      <a:gd name="connsiteX16" fmla="*/ 2752725 w 5672137"/>
                      <a:gd name="connsiteY16" fmla="*/ 14288 h 142875"/>
                      <a:gd name="connsiteX17" fmla="*/ 2819400 w 5672137"/>
                      <a:gd name="connsiteY17" fmla="*/ 33338 h 142875"/>
                      <a:gd name="connsiteX18" fmla="*/ 3028950 w 5672137"/>
                      <a:gd name="connsiteY18" fmla="*/ 33338 h 142875"/>
                      <a:gd name="connsiteX19" fmla="*/ 3167062 w 5672137"/>
                      <a:gd name="connsiteY19" fmla="*/ 38100 h 142875"/>
                      <a:gd name="connsiteX20" fmla="*/ 3300412 w 5672137"/>
                      <a:gd name="connsiteY20" fmla="*/ 38100 h 142875"/>
                      <a:gd name="connsiteX21" fmla="*/ 5672137 w 5672137"/>
                      <a:gd name="connsiteY21" fmla="*/ 52388 h 142875"/>
                      <a:gd name="connsiteX22" fmla="*/ 3467100 w 5672137"/>
                      <a:gd name="connsiteY22" fmla="*/ 66675 h 142875"/>
                      <a:gd name="connsiteX23" fmla="*/ 3319462 w 5672137"/>
                      <a:gd name="connsiteY23" fmla="*/ 76200 h 142875"/>
                      <a:gd name="connsiteX24" fmla="*/ 2990850 w 5672137"/>
                      <a:gd name="connsiteY24" fmla="*/ 100013 h 142875"/>
                      <a:gd name="connsiteX25" fmla="*/ 2800350 w 5672137"/>
                      <a:gd name="connsiteY25" fmla="*/ 114300 h 142875"/>
                      <a:gd name="connsiteX26" fmla="*/ 2228850 w 5672137"/>
                      <a:gd name="connsiteY26" fmla="*/ 142875 h 142875"/>
                      <a:gd name="connsiteX27" fmla="*/ 1947862 w 5672137"/>
                      <a:gd name="connsiteY27" fmla="*/ 133350 h 142875"/>
                      <a:gd name="connsiteX28" fmla="*/ 1838325 w 5672137"/>
                      <a:gd name="connsiteY28" fmla="*/ 104775 h 142875"/>
                      <a:gd name="connsiteX29" fmla="*/ 1595437 w 5672137"/>
                      <a:gd name="connsiteY29" fmla="*/ 80963 h 142875"/>
                      <a:gd name="connsiteX30" fmla="*/ 1314450 w 5672137"/>
                      <a:gd name="connsiteY30" fmla="*/ 76200 h 142875"/>
                      <a:gd name="connsiteX31" fmla="*/ 709612 w 5672137"/>
                      <a:gd name="connsiteY31" fmla="*/ 42863 h 142875"/>
                      <a:gd name="connsiteX32" fmla="*/ 600075 w 5672137"/>
                      <a:gd name="connsiteY32" fmla="*/ 47625 h 142875"/>
                      <a:gd name="connsiteX33" fmla="*/ 385762 w 5672137"/>
                      <a:gd name="connsiteY33" fmla="*/ 33338 h 142875"/>
                      <a:gd name="connsiteX34" fmla="*/ 0 w 5672137"/>
                      <a:gd name="connsiteY34" fmla="*/ 19050 h 142875"/>
                      <a:gd name="connsiteX0" fmla="*/ 0 w 3467100"/>
                      <a:gd name="connsiteY0" fmla="*/ 19050 h 142875"/>
                      <a:gd name="connsiteX1" fmla="*/ 414337 w 3467100"/>
                      <a:gd name="connsiteY1" fmla="*/ 14288 h 142875"/>
                      <a:gd name="connsiteX2" fmla="*/ 490537 w 3467100"/>
                      <a:gd name="connsiteY2" fmla="*/ 19050 h 142875"/>
                      <a:gd name="connsiteX3" fmla="*/ 538162 w 3467100"/>
                      <a:gd name="connsiteY3" fmla="*/ 23813 h 142875"/>
                      <a:gd name="connsiteX4" fmla="*/ 561975 w 3467100"/>
                      <a:gd name="connsiteY4" fmla="*/ 0 h 142875"/>
                      <a:gd name="connsiteX5" fmla="*/ 681037 w 3467100"/>
                      <a:gd name="connsiteY5" fmla="*/ 9525 h 142875"/>
                      <a:gd name="connsiteX6" fmla="*/ 819150 w 3467100"/>
                      <a:gd name="connsiteY6" fmla="*/ 9525 h 142875"/>
                      <a:gd name="connsiteX7" fmla="*/ 1162050 w 3467100"/>
                      <a:gd name="connsiteY7" fmla="*/ 9525 h 142875"/>
                      <a:gd name="connsiteX8" fmla="*/ 1181100 w 3467100"/>
                      <a:gd name="connsiteY8" fmla="*/ 33338 h 142875"/>
                      <a:gd name="connsiteX9" fmla="*/ 1257300 w 3467100"/>
                      <a:gd name="connsiteY9" fmla="*/ 33338 h 142875"/>
                      <a:gd name="connsiteX10" fmla="*/ 1262062 w 3467100"/>
                      <a:gd name="connsiteY10" fmla="*/ 14288 h 142875"/>
                      <a:gd name="connsiteX11" fmla="*/ 1966912 w 3467100"/>
                      <a:gd name="connsiteY11" fmla="*/ 9525 h 142875"/>
                      <a:gd name="connsiteX12" fmla="*/ 2085975 w 3467100"/>
                      <a:gd name="connsiteY12" fmla="*/ 42863 h 142875"/>
                      <a:gd name="connsiteX13" fmla="*/ 2243137 w 3467100"/>
                      <a:gd name="connsiteY13" fmla="*/ 19050 h 142875"/>
                      <a:gd name="connsiteX14" fmla="*/ 2652712 w 3467100"/>
                      <a:gd name="connsiteY14" fmla="*/ 23813 h 142875"/>
                      <a:gd name="connsiteX15" fmla="*/ 2671762 w 3467100"/>
                      <a:gd name="connsiteY15" fmla="*/ 14288 h 142875"/>
                      <a:gd name="connsiteX16" fmla="*/ 2752725 w 3467100"/>
                      <a:gd name="connsiteY16" fmla="*/ 14288 h 142875"/>
                      <a:gd name="connsiteX17" fmla="*/ 2819400 w 3467100"/>
                      <a:gd name="connsiteY17" fmla="*/ 33338 h 142875"/>
                      <a:gd name="connsiteX18" fmla="*/ 3028950 w 3467100"/>
                      <a:gd name="connsiteY18" fmla="*/ 33338 h 142875"/>
                      <a:gd name="connsiteX19" fmla="*/ 3167062 w 3467100"/>
                      <a:gd name="connsiteY19" fmla="*/ 38100 h 142875"/>
                      <a:gd name="connsiteX20" fmla="*/ 3300412 w 3467100"/>
                      <a:gd name="connsiteY20" fmla="*/ 38100 h 142875"/>
                      <a:gd name="connsiteX21" fmla="*/ 3467100 w 3467100"/>
                      <a:gd name="connsiteY21" fmla="*/ 66675 h 142875"/>
                      <a:gd name="connsiteX22" fmla="*/ 3319462 w 3467100"/>
                      <a:gd name="connsiteY22" fmla="*/ 76200 h 142875"/>
                      <a:gd name="connsiteX23" fmla="*/ 2990850 w 3467100"/>
                      <a:gd name="connsiteY23" fmla="*/ 100013 h 142875"/>
                      <a:gd name="connsiteX24" fmla="*/ 2800350 w 3467100"/>
                      <a:gd name="connsiteY24" fmla="*/ 114300 h 142875"/>
                      <a:gd name="connsiteX25" fmla="*/ 2228850 w 3467100"/>
                      <a:gd name="connsiteY25" fmla="*/ 142875 h 142875"/>
                      <a:gd name="connsiteX26" fmla="*/ 1947862 w 3467100"/>
                      <a:gd name="connsiteY26" fmla="*/ 133350 h 142875"/>
                      <a:gd name="connsiteX27" fmla="*/ 1838325 w 3467100"/>
                      <a:gd name="connsiteY27" fmla="*/ 104775 h 142875"/>
                      <a:gd name="connsiteX28" fmla="*/ 1595437 w 3467100"/>
                      <a:gd name="connsiteY28" fmla="*/ 80963 h 142875"/>
                      <a:gd name="connsiteX29" fmla="*/ 1314450 w 3467100"/>
                      <a:gd name="connsiteY29" fmla="*/ 76200 h 142875"/>
                      <a:gd name="connsiteX30" fmla="*/ 709612 w 3467100"/>
                      <a:gd name="connsiteY30" fmla="*/ 42863 h 142875"/>
                      <a:gd name="connsiteX31" fmla="*/ 600075 w 3467100"/>
                      <a:gd name="connsiteY31" fmla="*/ 47625 h 142875"/>
                      <a:gd name="connsiteX32" fmla="*/ 385762 w 3467100"/>
                      <a:gd name="connsiteY32" fmla="*/ 33338 h 142875"/>
                      <a:gd name="connsiteX33" fmla="*/ 0 w 3467100"/>
                      <a:gd name="connsiteY33" fmla="*/ 19050 h 142875"/>
                      <a:gd name="connsiteX0" fmla="*/ 0 w 3535427"/>
                      <a:gd name="connsiteY0" fmla="*/ 19050 h 142875"/>
                      <a:gd name="connsiteX1" fmla="*/ 414337 w 3535427"/>
                      <a:gd name="connsiteY1" fmla="*/ 14288 h 142875"/>
                      <a:gd name="connsiteX2" fmla="*/ 490537 w 3535427"/>
                      <a:gd name="connsiteY2" fmla="*/ 19050 h 142875"/>
                      <a:gd name="connsiteX3" fmla="*/ 538162 w 3535427"/>
                      <a:gd name="connsiteY3" fmla="*/ 23813 h 142875"/>
                      <a:gd name="connsiteX4" fmla="*/ 561975 w 3535427"/>
                      <a:gd name="connsiteY4" fmla="*/ 0 h 142875"/>
                      <a:gd name="connsiteX5" fmla="*/ 681037 w 3535427"/>
                      <a:gd name="connsiteY5" fmla="*/ 9525 h 142875"/>
                      <a:gd name="connsiteX6" fmla="*/ 819150 w 3535427"/>
                      <a:gd name="connsiteY6" fmla="*/ 9525 h 142875"/>
                      <a:gd name="connsiteX7" fmla="*/ 1162050 w 3535427"/>
                      <a:gd name="connsiteY7" fmla="*/ 9525 h 142875"/>
                      <a:gd name="connsiteX8" fmla="*/ 1181100 w 3535427"/>
                      <a:gd name="connsiteY8" fmla="*/ 33338 h 142875"/>
                      <a:gd name="connsiteX9" fmla="*/ 1257300 w 3535427"/>
                      <a:gd name="connsiteY9" fmla="*/ 33338 h 142875"/>
                      <a:gd name="connsiteX10" fmla="*/ 1262062 w 3535427"/>
                      <a:gd name="connsiteY10" fmla="*/ 14288 h 142875"/>
                      <a:gd name="connsiteX11" fmla="*/ 1966912 w 3535427"/>
                      <a:gd name="connsiteY11" fmla="*/ 9525 h 142875"/>
                      <a:gd name="connsiteX12" fmla="*/ 2085975 w 3535427"/>
                      <a:gd name="connsiteY12" fmla="*/ 42863 h 142875"/>
                      <a:gd name="connsiteX13" fmla="*/ 2243137 w 3535427"/>
                      <a:gd name="connsiteY13" fmla="*/ 19050 h 142875"/>
                      <a:gd name="connsiteX14" fmla="*/ 2652712 w 3535427"/>
                      <a:gd name="connsiteY14" fmla="*/ 23813 h 142875"/>
                      <a:gd name="connsiteX15" fmla="*/ 2671762 w 3535427"/>
                      <a:gd name="connsiteY15" fmla="*/ 14288 h 142875"/>
                      <a:gd name="connsiteX16" fmla="*/ 2752725 w 3535427"/>
                      <a:gd name="connsiteY16" fmla="*/ 14288 h 142875"/>
                      <a:gd name="connsiteX17" fmla="*/ 2819400 w 3535427"/>
                      <a:gd name="connsiteY17" fmla="*/ 33338 h 142875"/>
                      <a:gd name="connsiteX18" fmla="*/ 3028950 w 3535427"/>
                      <a:gd name="connsiteY18" fmla="*/ 33338 h 142875"/>
                      <a:gd name="connsiteX19" fmla="*/ 3167062 w 3535427"/>
                      <a:gd name="connsiteY19" fmla="*/ 38100 h 142875"/>
                      <a:gd name="connsiteX20" fmla="*/ 3300412 w 3535427"/>
                      <a:gd name="connsiteY20" fmla="*/ 38100 h 142875"/>
                      <a:gd name="connsiteX21" fmla="*/ 3535427 w 3535427"/>
                      <a:gd name="connsiteY21" fmla="*/ 53158 h 142875"/>
                      <a:gd name="connsiteX22" fmla="*/ 3319462 w 3535427"/>
                      <a:gd name="connsiteY22" fmla="*/ 76200 h 142875"/>
                      <a:gd name="connsiteX23" fmla="*/ 2990850 w 3535427"/>
                      <a:gd name="connsiteY23" fmla="*/ 100013 h 142875"/>
                      <a:gd name="connsiteX24" fmla="*/ 2800350 w 3535427"/>
                      <a:gd name="connsiteY24" fmla="*/ 114300 h 142875"/>
                      <a:gd name="connsiteX25" fmla="*/ 2228850 w 3535427"/>
                      <a:gd name="connsiteY25" fmla="*/ 142875 h 142875"/>
                      <a:gd name="connsiteX26" fmla="*/ 1947862 w 3535427"/>
                      <a:gd name="connsiteY26" fmla="*/ 133350 h 142875"/>
                      <a:gd name="connsiteX27" fmla="*/ 1838325 w 3535427"/>
                      <a:gd name="connsiteY27" fmla="*/ 104775 h 142875"/>
                      <a:gd name="connsiteX28" fmla="*/ 1595437 w 3535427"/>
                      <a:gd name="connsiteY28" fmla="*/ 80963 h 142875"/>
                      <a:gd name="connsiteX29" fmla="*/ 1314450 w 3535427"/>
                      <a:gd name="connsiteY29" fmla="*/ 76200 h 142875"/>
                      <a:gd name="connsiteX30" fmla="*/ 709612 w 3535427"/>
                      <a:gd name="connsiteY30" fmla="*/ 42863 h 142875"/>
                      <a:gd name="connsiteX31" fmla="*/ 600075 w 3535427"/>
                      <a:gd name="connsiteY31" fmla="*/ 47625 h 142875"/>
                      <a:gd name="connsiteX32" fmla="*/ 385762 w 3535427"/>
                      <a:gd name="connsiteY32" fmla="*/ 33338 h 142875"/>
                      <a:gd name="connsiteX33" fmla="*/ 0 w 3535427"/>
                      <a:gd name="connsiteY33" fmla="*/ 19050 h 142875"/>
                      <a:gd name="connsiteX0" fmla="*/ 0 w 3768538"/>
                      <a:gd name="connsiteY0" fmla="*/ 19050 h 142875"/>
                      <a:gd name="connsiteX1" fmla="*/ 414337 w 3768538"/>
                      <a:gd name="connsiteY1" fmla="*/ 14288 h 142875"/>
                      <a:gd name="connsiteX2" fmla="*/ 490537 w 3768538"/>
                      <a:gd name="connsiteY2" fmla="*/ 19050 h 142875"/>
                      <a:gd name="connsiteX3" fmla="*/ 538162 w 3768538"/>
                      <a:gd name="connsiteY3" fmla="*/ 23813 h 142875"/>
                      <a:gd name="connsiteX4" fmla="*/ 561975 w 3768538"/>
                      <a:gd name="connsiteY4" fmla="*/ 0 h 142875"/>
                      <a:gd name="connsiteX5" fmla="*/ 681037 w 3768538"/>
                      <a:gd name="connsiteY5" fmla="*/ 9525 h 142875"/>
                      <a:gd name="connsiteX6" fmla="*/ 819150 w 3768538"/>
                      <a:gd name="connsiteY6" fmla="*/ 9525 h 142875"/>
                      <a:gd name="connsiteX7" fmla="*/ 1162050 w 3768538"/>
                      <a:gd name="connsiteY7" fmla="*/ 9525 h 142875"/>
                      <a:gd name="connsiteX8" fmla="*/ 1181100 w 3768538"/>
                      <a:gd name="connsiteY8" fmla="*/ 33338 h 142875"/>
                      <a:gd name="connsiteX9" fmla="*/ 1257300 w 3768538"/>
                      <a:gd name="connsiteY9" fmla="*/ 33338 h 142875"/>
                      <a:gd name="connsiteX10" fmla="*/ 1262062 w 3768538"/>
                      <a:gd name="connsiteY10" fmla="*/ 14288 h 142875"/>
                      <a:gd name="connsiteX11" fmla="*/ 1966912 w 3768538"/>
                      <a:gd name="connsiteY11" fmla="*/ 9525 h 142875"/>
                      <a:gd name="connsiteX12" fmla="*/ 2085975 w 3768538"/>
                      <a:gd name="connsiteY12" fmla="*/ 42863 h 142875"/>
                      <a:gd name="connsiteX13" fmla="*/ 2243137 w 3768538"/>
                      <a:gd name="connsiteY13" fmla="*/ 19050 h 142875"/>
                      <a:gd name="connsiteX14" fmla="*/ 2652712 w 3768538"/>
                      <a:gd name="connsiteY14" fmla="*/ 23813 h 142875"/>
                      <a:gd name="connsiteX15" fmla="*/ 2671762 w 3768538"/>
                      <a:gd name="connsiteY15" fmla="*/ 14288 h 142875"/>
                      <a:gd name="connsiteX16" fmla="*/ 2752725 w 3768538"/>
                      <a:gd name="connsiteY16" fmla="*/ 14288 h 142875"/>
                      <a:gd name="connsiteX17" fmla="*/ 2819400 w 3768538"/>
                      <a:gd name="connsiteY17" fmla="*/ 33338 h 142875"/>
                      <a:gd name="connsiteX18" fmla="*/ 3028950 w 3768538"/>
                      <a:gd name="connsiteY18" fmla="*/ 33338 h 142875"/>
                      <a:gd name="connsiteX19" fmla="*/ 3167062 w 3768538"/>
                      <a:gd name="connsiteY19" fmla="*/ 38100 h 142875"/>
                      <a:gd name="connsiteX20" fmla="*/ 3300412 w 3768538"/>
                      <a:gd name="connsiteY20" fmla="*/ 38100 h 142875"/>
                      <a:gd name="connsiteX21" fmla="*/ 3768538 w 3768538"/>
                      <a:gd name="connsiteY21" fmla="*/ 59916 h 142875"/>
                      <a:gd name="connsiteX22" fmla="*/ 3319462 w 3768538"/>
                      <a:gd name="connsiteY22" fmla="*/ 76200 h 142875"/>
                      <a:gd name="connsiteX23" fmla="*/ 2990850 w 3768538"/>
                      <a:gd name="connsiteY23" fmla="*/ 100013 h 142875"/>
                      <a:gd name="connsiteX24" fmla="*/ 2800350 w 3768538"/>
                      <a:gd name="connsiteY24" fmla="*/ 114300 h 142875"/>
                      <a:gd name="connsiteX25" fmla="*/ 2228850 w 3768538"/>
                      <a:gd name="connsiteY25" fmla="*/ 142875 h 142875"/>
                      <a:gd name="connsiteX26" fmla="*/ 1947862 w 3768538"/>
                      <a:gd name="connsiteY26" fmla="*/ 133350 h 142875"/>
                      <a:gd name="connsiteX27" fmla="*/ 1838325 w 3768538"/>
                      <a:gd name="connsiteY27" fmla="*/ 104775 h 142875"/>
                      <a:gd name="connsiteX28" fmla="*/ 1595437 w 3768538"/>
                      <a:gd name="connsiteY28" fmla="*/ 80963 h 142875"/>
                      <a:gd name="connsiteX29" fmla="*/ 1314450 w 3768538"/>
                      <a:gd name="connsiteY29" fmla="*/ 76200 h 142875"/>
                      <a:gd name="connsiteX30" fmla="*/ 709612 w 3768538"/>
                      <a:gd name="connsiteY30" fmla="*/ 42863 h 142875"/>
                      <a:gd name="connsiteX31" fmla="*/ 600075 w 3768538"/>
                      <a:gd name="connsiteY31" fmla="*/ 47625 h 142875"/>
                      <a:gd name="connsiteX32" fmla="*/ 385762 w 3768538"/>
                      <a:gd name="connsiteY32" fmla="*/ 33338 h 142875"/>
                      <a:gd name="connsiteX33" fmla="*/ 0 w 3768538"/>
                      <a:gd name="connsiteY33" fmla="*/ 19050 h 142875"/>
                      <a:gd name="connsiteX0" fmla="*/ 0 w 3800691"/>
                      <a:gd name="connsiteY0" fmla="*/ 19050 h 142875"/>
                      <a:gd name="connsiteX1" fmla="*/ 414337 w 3800691"/>
                      <a:gd name="connsiteY1" fmla="*/ 14288 h 142875"/>
                      <a:gd name="connsiteX2" fmla="*/ 490537 w 3800691"/>
                      <a:gd name="connsiteY2" fmla="*/ 19050 h 142875"/>
                      <a:gd name="connsiteX3" fmla="*/ 538162 w 3800691"/>
                      <a:gd name="connsiteY3" fmla="*/ 23813 h 142875"/>
                      <a:gd name="connsiteX4" fmla="*/ 561975 w 3800691"/>
                      <a:gd name="connsiteY4" fmla="*/ 0 h 142875"/>
                      <a:gd name="connsiteX5" fmla="*/ 681037 w 3800691"/>
                      <a:gd name="connsiteY5" fmla="*/ 9525 h 142875"/>
                      <a:gd name="connsiteX6" fmla="*/ 819150 w 3800691"/>
                      <a:gd name="connsiteY6" fmla="*/ 9525 h 142875"/>
                      <a:gd name="connsiteX7" fmla="*/ 1162050 w 3800691"/>
                      <a:gd name="connsiteY7" fmla="*/ 9525 h 142875"/>
                      <a:gd name="connsiteX8" fmla="*/ 1181100 w 3800691"/>
                      <a:gd name="connsiteY8" fmla="*/ 33338 h 142875"/>
                      <a:gd name="connsiteX9" fmla="*/ 1257300 w 3800691"/>
                      <a:gd name="connsiteY9" fmla="*/ 33338 h 142875"/>
                      <a:gd name="connsiteX10" fmla="*/ 1262062 w 3800691"/>
                      <a:gd name="connsiteY10" fmla="*/ 14288 h 142875"/>
                      <a:gd name="connsiteX11" fmla="*/ 1966912 w 3800691"/>
                      <a:gd name="connsiteY11" fmla="*/ 9525 h 142875"/>
                      <a:gd name="connsiteX12" fmla="*/ 2085975 w 3800691"/>
                      <a:gd name="connsiteY12" fmla="*/ 42863 h 142875"/>
                      <a:gd name="connsiteX13" fmla="*/ 2243137 w 3800691"/>
                      <a:gd name="connsiteY13" fmla="*/ 19050 h 142875"/>
                      <a:gd name="connsiteX14" fmla="*/ 2652712 w 3800691"/>
                      <a:gd name="connsiteY14" fmla="*/ 23813 h 142875"/>
                      <a:gd name="connsiteX15" fmla="*/ 2671762 w 3800691"/>
                      <a:gd name="connsiteY15" fmla="*/ 14288 h 142875"/>
                      <a:gd name="connsiteX16" fmla="*/ 2752725 w 3800691"/>
                      <a:gd name="connsiteY16" fmla="*/ 14288 h 142875"/>
                      <a:gd name="connsiteX17" fmla="*/ 2819400 w 3800691"/>
                      <a:gd name="connsiteY17" fmla="*/ 33338 h 142875"/>
                      <a:gd name="connsiteX18" fmla="*/ 3028950 w 3800691"/>
                      <a:gd name="connsiteY18" fmla="*/ 33338 h 142875"/>
                      <a:gd name="connsiteX19" fmla="*/ 3167062 w 3800691"/>
                      <a:gd name="connsiteY19" fmla="*/ 38100 h 142875"/>
                      <a:gd name="connsiteX20" fmla="*/ 3300412 w 3800691"/>
                      <a:gd name="connsiteY20" fmla="*/ 38100 h 142875"/>
                      <a:gd name="connsiteX21" fmla="*/ 3800691 w 3800691"/>
                      <a:gd name="connsiteY21" fmla="*/ 76811 h 142875"/>
                      <a:gd name="connsiteX22" fmla="*/ 3319462 w 3800691"/>
                      <a:gd name="connsiteY22" fmla="*/ 76200 h 142875"/>
                      <a:gd name="connsiteX23" fmla="*/ 2990850 w 3800691"/>
                      <a:gd name="connsiteY23" fmla="*/ 100013 h 142875"/>
                      <a:gd name="connsiteX24" fmla="*/ 2800350 w 3800691"/>
                      <a:gd name="connsiteY24" fmla="*/ 114300 h 142875"/>
                      <a:gd name="connsiteX25" fmla="*/ 2228850 w 3800691"/>
                      <a:gd name="connsiteY25" fmla="*/ 142875 h 142875"/>
                      <a:gd name="connsiteX26" fmla="*/ 1947862 w 3800691"/>
                      <a:gd name="connsiteY26" fmla="*/ 133350 h 142875"/>
                      <a:gd name="connsiteX27" fmla="*/ 1838325 w 3800691"/>
                      <a:gd name="connsiteY27" fmla="*/ 104775 h 142875"/>
                      <a:gd name="connsiteX28" fmla="*/ 1595437 w 3800691"/>
                      <a:gd name="connsiteY28" fmla="*/ 80963 h 142875"/>
                      <a:gd name="connsiteX29" fmla="*/ 1314450 w 3800691"/>
                      <a:gd name="connsiteY29" fmla="*/ 76200 h 142875"/>
                      <a:gd name="connsiteX30" fmla="*/ 709612 w 3800691"/>
                      <a:gd name="connsiteY30" fmla="*/ 42863 h 142875"/>
                      <a:gd name="connsiteX31" fmla="*/ 600075 w 3800691"/>
                      <a:gd name="connsiteY31" fmla="*/ 47625 h 142875"/>
                      <a:gd name="connsiteX32" fmla="*/ 385762 w 3800691"/>
                      <a:gd name="connsiteY32" fmla="*/ 33338 h 142875"/>
                      <a:gd name="connsiteX33" fmla="*/ 0 w 3800691"/>
                      <a:gd name="connsiteY33" fmla="*/ 19050 h 142875"/>
                      <a:gd name="connsiteX0" fmla="*/ 0 w 3800691"/>
                      <a:gd name="connsiteY0" fmla="*/ 19050 h 142875"/>
                      <a:gd name="connsiteX1" fmla="*/ 414337 w 3800691"/>
                      <a:gd name="connsiteY1" fmla="*/ 14288 h 142875"/>
                      <a:gd name="connsiteX2" fmla="*/ 490537 w 3800691"/>
                      <a:gd name="connsiteY2" fmla="*/ 19050 h 142875"/>
                      <a:gd name="connsiteX3" fmla="*/ 538162 w 3800691"/>
                      <a:gd name="connsiteY3" fmla="*/ 23813 h 142875"/>
                      <a:gd name="connsiteX4" fmla="*/ 561975 w 3800691"/>
                      <a:gd name="connsiteY4" fmla="*/ 0 h 142875"/>
                      <a:gd name="connsiteX5" fmla="*/ 681037 w 3800691"/>
                      <a:gd name="connsiteY5" fmla="*/ 9525 h 142875"/>
                      <a:gd name="connsiteX6" fmla="*/ 819150 w 3800691"/>
                      <a:gd name="connsiteY6" fmla="*/ 9525 h 142875"/>
                      <a:gd name="connsiteX7" fmla="*/ 1162050 w 3800691"/>
                      <a:gd name="connsiteY7" fmla="*/ 9525 h 142875"/>
                      <a:gd name="connsiteX8" fmla="*/ 1181100 w 3800691"/>
                      <a:gd name="connsiteY8" fmla="*/ 33338 h 142875"/>
                      <a:gd name="connsiteX9" fmla="*/ 1257300 w 3800691"/>
                      <a:gd name="connsiteY9" fmla="*/ 33338 h 142875"/>
                      <a:gd name="connsiteX10" fmla="*/ 1262062 w 3800691"/>
                      <a:gd name="connsiteY10" fmla="*/ 14288 h 142875"/>
                      <a:gd name="connsiteX11" fmla="*/ 1966912 w 3800691"/>
                      <a:gd name="connsiteY11" fmla="*/ 9525 h 142875"/>
                      <a:gd name="connsiteX12" fmla="*/ 2085975 w 3800691"/>
                      <a:gd name="connsiteY12" fmla="*/ 42863 h 142875"/>
                      <a:gd name="connsiteX13" fmla="*/ 2243137 w 3800691"/>
                      <a:gd name="connsiteY13" fmla="*/ 19050 h 142875"/>
                      <a:gd name="connsiteX14" fmla="*/ 2652712 w 3800691"/>
                      <a:gd name="connsiteY14" fmla="*/ 23813 h 142875"/>
                      <a:gd name="connsiteX15" fmla="*/ 2671762 w 3800691"/>
                      <a:gd name="connsiteY15" fmla="*/ 14288 h 142875"/>
                      <a:gd name="connsiteX16" fmla="*/ 2752725 w 3800691"/>
                      <a:gd name="connsiteY16" fmla="*/ 14288 h 142875"/>
                      <a:gd name="connsiteX17" fmla="*/ 2819400 w 3800691"/>
                      <a:gd name="connsiteY17" fmla="*/ 33338 h 142875"/>
                      <a:gd name="connsiteX18" fmla="*/ 3028950 w 3800691"/>
                      <a:gd name="connsiteY18" fmla="*/ 33338 h 142875"/>
                      <a:gd name="connsiteX19" fmla="*/ 3167062 w 3800691"/>
                      <a:gd name="connsiteY19" fmla="*/ 38100 h 142875"/>
                      <a:gd name="connsiteX20" fmla="*/ 3300412 w 3800691"/>
                      <a:gd name="connsiteY20" fmla="*/ 38100 h 142875"/>
                      <a:gd name="connsiteX21" fmla="*/ 3544595 w 3800691"/>
                      <a:gd name="connsiteY21" fmla="*/ 47742 h 142875"/>
                      <a:gd name="connsiteX22" fmla="*/ 3800691 w 3800691"/>
                      <a:gd name="connsiteY22" fmla="*/ 76811 h 142875"/>
                      <a:gd name="connsiteX23" fmla="*/ 3319462 w 3800691"/>
                      <a:gd name="connsiteY23" fmla="*/ 76200 h 142875"/>
                      <a:gd name="connsiteX24" fmla="*/ 2990850 w 3800691"/>
                      <a:gd name="connsiteY24" fmla="*/ 100013 h 142875"/>
                      <a:gd name="connsiteX25" fmla="*/ 2800350 w 3800691"/>
                      <a:gd name="connsiteY25" fmla="*/ 114300 h 142875"/>
                      <a:gd name="connsiteX26" fmla="*/ 2228850 w 3800691"/>
                      <a:gd name="connsiteY26" fmla="*/ 142875 h 142875"/>
                      <a:gd name="connsiteX27" fmla="*/ 1947862 w 3800691"/>
                      <a:gd name="connsiteY27" fmla="*/ 133350 h 142875"/>
                      <a:gd name="connsiteX28" fmla="*/ 1838325 w 3800691"/>
                      <a:gd name="connsiteY28" fmla="*/ 104775 h 142875"/>
                      <a:gd name="connsiteX29" fmla="*/ 1595437 w 3800691"/>
                      <a:gd name="connsiteY29" fmla="*/ 80963 h 142875"/>
                      <a:gd name="connsiteX30" fmla="*/ 1314450 w 3800691"/>
                      <a:gd name="connsiteY30" fmla="*/ 76200 h 142875"/>
                      <a:gd name="connsiteX31" fmla="*/ 709612 w 3800691"/>
                      <a:gd name="connsiteY31" fmla="*/ 42863 h 142875"/>
                      <a:gd name="connsiteX32" fmla="*/ 600075 w 3800691"/>
                      <a:gd name="connsiteY32" fmla="*/ 47625 h 142875"/>
                      <a:gd name="connsiteX33" fmla="*/ 385762 w 3800691"/>
                      <a:gd name="connsiteY33" fmla="*/ 33338 h 142875"/>
                      <a:gd name="connsiteX34" fmla="*/ 0 w 3800691"/>
                      <a:gd name="connsiteY34" fmla="*/ 19050 h 142875"/>
                      <a:gd name="connsiteX0" fmla="*/ 0 w 3800691"/>
                      <a:gd name="connsiteY0" fmla="*/ 19050 h 142875"/>
                      <a:gd name="connsiteX1" fmla="*/ 414337 w 3800691"/>
                      <a:gd name="connsiteY1" fmla="*/ 14288 h 142875"/>
                      <a:gd name="connsiteX2" fmla="*/ 490537 w 3800691"/>
                      <a:gd name="connsiteY2" fmla="*/ 19050 h 142875"/>
                      <a:gd name="connsiteX3" fmla="*/ 538162 w 3800691"/>
                      <a:gd name="connsiteY3" fmla="*/ 23813 h 142875"/>
                      <a:gd name="connsiteX4" fmla="*/ 561975 w 3800691"/>
                      <a:gd name="connsiteY4" fmla="*/ 0 h 142875"/>
                      <a:gd name="connsiteX5" fmla="*/ 681037 w 3800691"/>
                      <a:gd name="connsiteY5" fmla="*/ 9525 h 142875"/>
                      <a:gd name="connsiteX6" fmla="*/ 819150 w 3800691"/>
                      <a:gd name="connsiteY6" fmla="*/ 9525 h 142875"/>
                      <a:gd name="connsiteX7" fmla="*/ 1162050 w 3800691"/>
                      <a:gd name="connsiteY7" fmla="*/ 9525 h 142875"/>
                      <a:gd name="connsiteX8" fmla="*/ 1181100 w 3800691"/>
                      <a:gd name="connsiteY8" fmla="*/ 33338 h 142875"/>
                      <a:gd name="connsiteX9" fmla="*/ 1257300 w 3800691"/>
                      <a:gd name="connsiteY9" fmla="*/ 33338 h 142875"/>
                      <a:gd name="connsiteX10" fmla="*/ 1262062 w 3800691"/>
                      <a:gd name="connsiteY10" fmla="*/ 14288 h 142875"/>
                      <a:gd name="connsiteX11" fmla="*/ 1966912 w 3800691"/>
                      <a:gd name="connsiteY11" fmla="*/ 9525 h 142875"/>
                      <a:gd name="connsiteX12" fmla="*/ 2085975 w 3800691"/>
                      <a:gd name="connsiteY12" fmla="*/ 42863 h 142875"/>
                      <a:gd name="connsiteX13" fmla="*/ 2243137 w 3800691"/>
                      <a:gd name="connsiteY13" fmla="*/ 19050 h 142875"/>
                      <a:gd name="connsiteX14" fmla="*/ 2652712 w 3800691"/>
                      <a:gd name="connsiteY14" fmla="*/ 23813 h 142875"/>
                      <a:gd name="connsiteX15" fmla="*/ 2671762 w 3800691"/>
                      <a:gd name="connsiteY15" fmla="*/ 14288 h 142875"/>
                      <a:gd name="connsiteX16" fmla="*/ 2752725 w 3800691"/>
                      <a:gd name="connsiteY16" fmla="*/ 14288 h 142875"/>
                      <a:gd name="connsiteX17" fmla="*/ 2819400 w 3800691"/>
                      <a:gd name="connsiteY17" fmla="*/ 33338 h 142875"/>
                      <a:gd name="connsiteX18" fmla="*/ 3028950 w 3800691"/>
                      <a:gd name="connsiteY18" fmla="*/ 33338 h 142875"/>
                      <a:gd name="connsiteX19" fmla="*/ 3167062 w 3800691"/>
                      <a:gd name="connsiteY19" fmla="*/ 38100 h 142875"/>
                      <a:gd name="connsiteX20" fmla="*/ 3300412 w 3800691"/>
                      <a:gd name="connsiteY20" fmla="*/ 38100 h 142875"/>
                      <a:gd name="connsiteX21" fmla="*/ 3544595 w 3800691"/>
                      <a:gd name="connsiteY21" fmla="*/ 47742 h 142875"/>
                      <a:gd name="connsiteX22" fmla="*/ 3540576 w 3800691"/>
                      <a:gd name="connsiteY22" fmla="*/ 51122 h 142875"/>
                      <a:gd name="connsiteX23" fmla="*/ 3800691 w 3800691"/>
                      <a:gd name="connsiteY23" fmla="*/ 76811 h 142875"/>
                      <a:gd name="connsiteX24" fmla="*/ 3319462 w 3800691"/>
                      <a:gd name="connsiteY24" fmla="*/ 76200 h 142875"/>
                      <a:gd name="connsiteX25" fmla="*/ 2990850 w 3800691"/>
                      <a:gd name="connsiteY25" fmla="*/ 100013 h 142875"/>
                      <a:gd name="connsiteX26" fmla="*/ 2800350 w 3800691"/>
                      <a:gd name="connsiteY26" fmla="*/ 114300 h 142875"/>
                      <a:gd name="connsiteX27" fmla="*/ 2228850 w 3800691"/>
                      <a:gd name="connsiteY27" fmla="*/ 142875 h 142875"/>
                      <a:gd name="connsiteX28" fmla="*/ 1947862 w 3800691"/>
                      <a:gd name="connsiteY28" fmla="*/ 133350 h 142875"/>
                      <a:gd name="connsiteX29" fmla="*/ 1838325 w 3800691"/>
                      <a:gd name="connsiteY29" fmla="*/ 104775 h 142875"/>
                      <a:gd name="connsiteX30" fmla="*/ 1595437 w 3800691"/>
                      <a:gd name="connsiteY30" fmla="*/ 80963 h 142875"/>
                      <a:gd name="connsiteX31" fmla="*/ 1314450 w 3800691"/>
                      <a:gd name="connsiteY31" fmla="*/ 76200 h 142875"/>
                      <a:gd name="connsiteX32" fmla="*/ 709612 w 3800691"/>
                      <a:gd name="connsiteY32" fmla="*/ 42863 h 142875"/>
                      <a:gd name="connsiteX33" fmla="*/ 600075 w 3800691"/>
                      <a:gd name="connsiteY33" fmla="*/ 47625 h 142875"/>
                      <a:gd name="connsiteX34" fmla="*/ 385762 w 3800691"/>
                      <a:gd name="connsiteY34" fmla="*/ 33338 h 142875"/>
                      <a:gd name="connsiteX35" fmla="*/ 0 w 3800691"/>
                      <a:gd name="connsiteY35" fmla="*/ 19050 h 142875"/>
                      <a:gd name="connsiteX0" fmla="*/ 0 w 4493120"/>
                      <a:gd name="connsiteY0" fmla="*/ 19050 h 142875"/>
                      <a:gd name="connsiteX1" fmla="*/ 414337 w 4493120"/>
                      <a:gd name="connsiteY1" fmla="*/ 14288 h 142875"/>
                      <a:gd name="connsiteX2" fmla="*/ 490537 w 4493120"/>
                      <a:gd name="connsiteY2" fmla="*/ 19050 h 142875"/>
                      <a:gd name="connsiteX3" fmla="*/ 538162 w 4493120"/>
                      <a:gd name="connsiteY3" fmla="*/ 23813 h 142875"/>
                      <a:gd name="connsiteX4" fmla="*/ 561975 w 4493120"/>
                      <a:gd name="connsiteY4" fmla="*/ 0 h 142875"/>
                      <a:gd name="connsiteX5" fmla="*/ 681037 w 4493120"/>
                      <a:gd name="connsiteY5" fmla="*/ 9525 h 142875"/>
                      <a:gd name="connsiteX6" fmla="*/ 819150 w 4493120"/>
                      <a:gd name="connsiteY6" fmla="*/ 9525 h 142875"/>
                      <a:gd name="connsiteX7" fmla="*/ 1162050 w 4493120"/>
                      <a:gd name="connsiteY7" fmla="*/ 9525 h 142875"/>
                      <a:gd name="connsiteX8" fmla="*/ 1181100 w 4493120"/>
                      <a:gd name="connsiteY8" fmla="*/ 33338 h 142875"/>
                      <a:gd name="connsiteX9" fmla="*/ 1257300 w 4493120"/>
                      <a:gd name="connsiteY9" fmla="*/ 33338 h 142875"/>
                      <a:gd name="connsiteX10" fmla="*/ 1262062 w 4493120"/>
                      <a:gd name="connsiteY10" fmla="*/ 14288 h 142875"/>
                      <a:gd name="connsiteX11" fmla="*/ 1966912 w 4493120"/>
                      <a:gd name="connsiteY11" fmla="*/ 9525 h 142875"/>
                      <a:gd name="connsiteX12" fmla="*/ 2085975 w 4493120"/>
                      <a:gd name="connsiteY12" fmla="*/ 42863 h 142875"/>
                      <a:gd name="connsiteX13" fmla="*/ 2243137 w 4493120"/>
                      <a:gd name="connsiteY13" fmla="*/ 19050 h 142875"/>
                      <a:gd name="connsiteX14" fmla="*/ 2652712 w 4493120"/>
                      <a:gd name="connsiteY14" fmla="*/ 23813 h 142875"/>
                      <a:gd name="connsiteX15" fmla="*/ 2671762 w 4493120"/>
                      <a:gd name="connsiteY15" fmla="*/ 14288 h 142875"/>
                      <a:gd name="connsiteX16" fmla="*/ 2752725 w 4493120"/>
                      <a:gd name="connsiteY16" fmla="*/ 14288 h 142875"/>
                      <a:gd name="connsiteX17" fmla="*/ 2819400 w 4493120"/>
                      <a:gd name="connsiteY17" fmla="*/ 33338 h 142875"/>
                      <a:gd name="connsiteX18" fmla="*/ 3028950 w 4493120"/>
                      <a:gd name="connsiteY18" fmla="*/ 33338 h 142875"/>
                      <a:gd name="connsiteX19" fmla="*/ 3167062 w 4493120"/>
                      <a:gd name="connsiteY19" fmla="*/ 38100 h 142875"/>
                      <a:gd name="connsiteX20" fmla="*/ 3300412 w 4493120"/>
                      <a:gd name="connsiteY20" fmla="*/ 38100 h 142875"/>
                      <a:gd name="connsiteX21" fmla="*/ 3544595 w 4493120"/>
                      <a:gd name="connsiteY21" fmla="*/ 47742 h 142875"/>
                      <a:gd name="connsiteX22" fmla="*/ 4493120 w 4493120"/>
                      <a:gd name="connsiteY22" fmla="*/ 57881 h 142875"/>
                      <a:gd name="connsiteX23" fmla="*/ 3800691 w 4493120"/>
                      <a:gd name="connsiteY23" fmla="*/ 76811 h 142875"/>
                      <a:gd name="connsiteX24" fmla="*/ 3319462 w 4493120"/>
                      <a:gd name="connsiteY24" fmla="*/ 76200 h 142875"/>
                      <a:gd name="connsiteX25" fmla="*/ 2990850 w 4493120"/>
                      <a:gd name="connsiteY25" fmla="*/ 100013 h 142875"/>
                      <a:gd name="connsiteX26" fmla="*/ 2800350 w 4493120"/>
                      <a:gd name="connsiteY26" fmla="*/ 114300 h 142875"/>
                      <a:gd name="connsiteX27" fmla="*/ 2228850 w 4493120"/>
                      <a:gd name="connsiteY27" fmla="*/ 142875 h 142875"/>
                      <a:gd name="connsiteX28" fmla="*/ 1947862 w 4493120"/>
                      <a:gd name="connsiteY28" fmla="*/ 133350 h 142875"/>
                      <a:gd name="connsiteX29" fmla="*/ 1838325 w 4493120"/>
                      <a:gd name="connsiteY29" fmla="*/ 104775 h 142875"/>
                      <a:gd name="connsiteX30" fmla="*/ 1595437 w 4493120"/>
                      <a:gd name="connsiteY30" fmla="*/ 80963 h 142875"/>
                      <a:gd name="connsiteX31" fmla="*/ 1314450 w 4493120"/>
                      <a:gd name="connsiteY31" fmla="*/ 76200 h 142875"/>
                      <a:gd name="connsiteX32" fmla="*/ 709612 w 4493120"/>
                      <a:gd name="connsiteY32" fmla="*/ 42863 h 142875"/>
                      <a:gd name="connsiteX33" fmla="*/ 600075 w 4493120"/>
                      <a:gd name="connsiteY33" fmla="*/ 47625 h 142875"/>
                      <a:gd name="connsiteX34" fmla="*/ 385762 w 4493120"/>
                      <a:gd name="connsiteY34" fmla="*/ 33338 h 142875"/>
                      <a:gd name="connsiteX35" fmla="*/ 0 w 4493120"/>
                      <a:gd name="connsiteY35" fmla="*/ 19050 h 142875"/>
                      <a:gd name="connsiteX0" fmla="*/ 0 w 4493120"/>
                      <a:gd name="connsiteY0" fmla="*/ 19050 h 142875"/>
                      <a:gd name="connsiteX1" fmla="*/ 414337 w 4493120"/>
                      <a:gd name="connsiteY1" fmla="*/ 14288 h 142875"/>
                      <a:gd name="connsiteX2" fmla="*/ 490537 w 4493120"/>
                      <a:gd name="connsiteY2" fmla="*/ 19050 h 142875"/>
                      <a:gd name="connsiteX3" fmla="*/ 538162 w 4493120"/>
                      <a:gd name="connsiteY3" fmla="*/ 23813 h 142875"/>
                      <a:gd name="connsiteX4" fmla="*/ 561975 w 4493120"/>
                      <a:gd name="connsiteY4" fmla="*/ 0 h 142875"/>
                      <a:gd name="connsiteX5" fmla="*/ 681037 w 4493120"/>
                      <a:gd name="connsiteY5" fmla="*/ 9525 h 142875"/>
                      <a:gd name="connsiteX6" fmla="*/ 819150 w 4493120"/>
                      <a:gd name="connsiteY6" fmla="*/ 9525 h 142875"/>
                      <a:gd name="connsiteX7" fmla="*/ 1162050 w 4493120"/>
                      <a:gd name="connsiteY7" fmla="*/ 9525 h 142875"/>
                      <a:gd name="connsiteX8" fmla="*/ 1181100 w 4493120"/>
                      <a:gd name="connsiteY8" fmla="*/ 33338 h 142875"/>
                      <a:gd name="connsiteX9" fmla="*/ 1257300 w 4493120"/>
                      <a:gd name="connsiteY9" fmla="*/ 33338 h 142875"/>
                      <a:gd name="connsiteX10" fmla="*/ 1262062 w 4493120"/>
                      <a:gd name="connsiteY10" fmla="*/ 14288 h 142875"/>
                      <a:gd name="connsiteX11" fmla="*/ 1966912 w 4493120"/>
                      <a:gd name="connsiteY11" fmla="*/ 9525 h 142875"/>
                      <a:gd name="connsiteX12" fmla="*/ 2085975 w 4493120"/>
                      <a:gd name="connsiteY12" fmla="*/ 42863 h 142875"/>
                      <a:gd name="connsiteX13" fmla="*/ 2243137 w 4493120"/>
                      <a:gd name="connsiteY13" fmla="*/ 19050 h 142875"/>
                      <a:gd name="connsiteX14" fmla="*/ 2652712 w 4493120"/>
                      <a:gd name="connsiteY14" fmla="*/ 23813 h 142875"/>
                      <a:gd name="connsiteX15" fmla="*/ 2671762 w 4493120"/>
                      <a:gd name="connsiteY15" fmla="*/ 14288 h 142875"/>
                      <a:gd name="connsiteX16" fmla="*/ 2752725 w 4493120"/>
                      <a:gd name="connsiteY16" fmla="*/ 14288 h 142875"/>
                      <a:gd name="connsiteX17" fmla="*/ 2819400 w 4493120"/>
                      <a:gd name="connsiteY17" fmla="*/ 33338 h 142875"/>
                      <a:gd name="connsiteX18" fmla="*/ 3028950 w 4493120"/>
                      <a:gd name="connsiteY18" fmla="*/ 33338 h 142875"/>
                      <a:gd name="connsiteX19" fmla="*/ 3167062 w 4493120"/>
                      <a:gd name="connsiteY19" fmla="*/ 38100 h 142875"/>
                      <a:gd name="connsiteX20" fmla="*/ 3300412 w 4493120"/>
                      <a:gd name="connsiteY20" fmla="*/ 38100 h 142875"/>
                      <a:gd name="connsiteX21" fmla="*/ 3544595 w 4493120"/>
                      <a:gd name="connsiteY21" fmla="*/ 47742 h 142875"/>
                      <a:gd name="connsiteX22" fmla="*/ 4493120 w 4493120"/>
                      <a:gd name="connsiteY22" fmla="*/ 57881 h 142875"/>
                      <a:gd name="connsiteX23" fmla="*/ 3780595 w 4493120"/>
                      <a:gd name="connsiteY23" fmla="*/ 93706 h 142875"/>
                      <a:gd name="connsiteX24" fmla="*/ 3319462 w 4493120"/>
                      <a:gd name="connsiteY24" fmla="*/ 76200 h 142875"/>
                      <a:gd name="connsiteX25" fmla="*/ 2990850 w 4493120"/>
                      <a:gd name="connsiteY25" fmla="*/ 100013 h 142875"/>
                      <a:gd name="connsiteX26" fmla="*/ 2800350 w 4493120"/>
                      <a:gd name="connsiteY26" fmla="*/ 114300 h 142875"/>
                      <a:gd name="connsiteX27" fmla="*/ 2228850 w 4493120"/>
                      <a:gd name="connsiteY27" fmla="*/ 142875 h 142875"/>
                      <a:gd name="connsiteX28" fmla="*/ 1947862 w 4493120"/>
                      <a:gd name="connsiteY28" fmla="*/ 133350 h 142875"/>
                      <a:gd name="connsiteX29" fmla="*/ 1838325 w 4493120"/>
                      <a:gd name="connsiteY29" fmla="*/ 104775 h 142875"/>
                      <a:gd name="connsiteX30" fmla="*/ 1595437 w 4493120"/>
                      <a:gd name="connsiteY30" fmla="*/ 80963 h 142875"/>
                      <a:gd name="connsiteX31" fmla="*/ 1314450 w 4493120"/>
                      <a:gd name="connsiteY31" fmla="*/ 76200 h 142875"/>
                      <a:gd name="connsiteX32" fmla="*/ 709612 w 4493120"/>
                      <a:gd name="connsiteY32" fmla="*/ 42863 h 142875"/>
                      <a:gd name="connsiteX33" fmla="*/ 600075 w 4493120"/>
                      <a:gd name="connsiteY33" fmla="*/ 47625 h 142875"/>
                      <a:gd name="connsiteX34" fmla="*/ 385762 w 4493120"/>
                      <a:gd name="connsiteY34" fmla="*/ 33338 h 142875"/>
                      <a:gd name="connsiteX35" fmla="*/ 0 w 4493120"/>
                      <a:gd name="connsiteY35" fmla="*/ 19050 h 142875"/>
                      <a:gd name="connsiteX0" fmla="*/ 0 w 4493120"/>
                      <a:gd name="connsiteY0" fmla="*/ 19050 h 142875"/>
                      <a:gd name="connsiteX1" fmla="*/ 414337 w 4493120"/>
                      <a:gd name="connsiteY1" fmla="*/ 14288 h 142875"/>
                      <a:gd name="connsiteX2" fmla="*/ 490537 w 4493120"/>
                      <a:gd name="connsiteY2" fmla="*/ 19050 h 142875"/>
                      <a:gd name="connsiteX3" fmla="*/ 538162 w 4493120"/>
                      <a:gd name="connsiteY3" fmla="*/ 23813 h 142875"/>
                      <a:gd name="connsiteX4" fmla="*/ 561975 w 4493120"/>
                      <a:gd name="connsiteY4" fmla="*/ 0 h 142875"/>
                      <a:gd name="connsiteX5" fmla="*/ 681037 w 4493120"/>
                      <a:gd name="connsiteY5" fmla="*/ 9525 h 142875"/>
                      <a:gd name="connsiteX6" fmla="*/ 819150 w 4493120"/>
                      <a:gd name="connsiteY6" fmla="*/ 9525 h 142875"/>
                      <a:gd name="connsiteX7" fmla="*/ 1162050 w 4493120"/>
                      <a:gd name="connsiteY7" fmla="*/ 9525 h 142875"/>
                      <a:gd name="connsiteX8" fmla="*/ 1181100 w 4493120"/>
                      <a:gd name="connsiteY8" fmla="*/ 33338 h 142875"/>
                      <a:gd name="connsiteX9" fmla="*/ 1257300 w 4493120"/>
                      <a:gd name="connsiteY9" fmla="*/ 33338 h 142875"/>
                      <a:gd name="connsiteX10" fmla="*/ 1262062 w 4493120"/>
                      <a:gd name="connsiteY10" fmla="*/ 14288 h 142875"/>
                      <a:gd name="connsiteX11" fmla="*/ 1966912 w 4493120"/>
                      <a:gd name="connsiteY11" fmla="*/ 9525 h 142875"/>
                      <a:gd name="connsiteX12" fmla="*/ 2085975 w 4493120"/>
                      <a:gd name="connsiteY12" fmla="*/ 42863 h 142875"/>
                      <a:gd name="connsiteX13" fmla="*/ 2243137 w 4493120"/>
                      <a:gd name="connsiteY13" fmla="*/ 19050 h 142875"/>
                      <a:gd name="connsiteX14" fmla="*/ 2652712 w 4493120"/>
                      <a:gd name="connsiteY14" fmla="*/ 23813 h 142875"/>
                      <a:gd name="connsiteX15" fmla="*/ 2671762 w 4493120"/>
                      <a:gd name="connsiteY15" fmla="*/ 14288 h 142875"/>
                      <a:gd name="connsiteX16" fmla="*/ 2752725 w 4493120"/>
                      <a:gd name="connsiteY16" fmla="*/ 14288 h 142875"/>
                      <a:gd name="connsiteX17" fmla="*/ 2819400 w 4493120"/>
                      <a:gd name="connsiteY17" fmla="*/ 33338 h 142875"/>
                      <a:gd name="connsiteX18" fmla="*/ 3028950 w 4493120"/>
                      <a:gd name="connsiteY18" fmla="*/ 33338 h 142875"/>
                      <a:gd name="connsiteX19" fmla="*/ 3167062 w 4493120"/>
                      <a:gd name="connsiteY19" fmla="*/ 38100 h 142875"/>
                      <a:gd name="connsiteX20" fmla="*/ 3300412 w 4493120"/>
                      <a:gd name="connsiteY20" fmla="*/ 38100 h 142875"/>
                      <a:gd name="connsiteX21" fmla="*/ 3544595 w 4493120"/>
                      <a:gd name="connsiteY21" fmla="*/ 47742 h 142875"/>
                      <a:gd name="connsiteX22" fmla="*/ 4493120 w 4493120"/>
                      <a:gd name="connsiteY22" fmla="*/ 57881 h 142875"/>
                      <a:gd name="connsiteX23" fmla="*/ 3780595 w 4493120"/>
                      <a:gd name="connsiteY23" fmla="*/ 93706 h 142875"/>
                      <a:gd name="connsiteX24" fmla="*/ 3327500 w 4493120"/>
                      <a:gd name="connsiteY24" fmla="*/ 93095 h 142875"/>
                      <a:gd name="connsiteX25" fmla="*/ 2990850 w 4493120"/>
                      <a:gd name="connsiteY25" fmla="*/ 100013 h 142875"/>
                      <a:gd name="connsiteX26" fmla="*/ 2800350 w 4493120"/>
                      <a:gd name="connsiteY26" fmla="*/ 114300 h 142875"/>
                      <a:gd name="connsiteX27" fmla="*/ 2228850 w 4493120"/>
                      <a:gd name="connsiteY27" fmla="*/ 142875 h 142875"/>
                      <a:gd name="connsiteX28" fmla="*/ 1947862 w 4493120"/>
                      <a:gd name="connsiteY28" fmla="*/ 133350 h 142875"/>
                      <a:gd name="connsiteX29" fmla="*/ 1838325 w 4493120"/>
                      <a:gd name="connsiteY29" fmla="*/ 104775 h 142875"/>
                      <a:gd name="connsiteX30" fmla="*/ 1595437 w 4493120"/>
                      <a:gd name="connsiteY30" fmla="*/ 80963 h 142875"/>
                      <a:gd name="connsiteX31" fmla="*/ 1314450 w 4493120"/>
                      <a:gd name="connsiteY31" fmla="*/ 76200 h 142875"/>
                      <a:gd name="connsiteX32" fmla="*/ 709612 w 4493120"/>
                      <a:gd name="connsiteY32" fmla="*/ 42863 h 142875"/>
                      <a:gd name="connsiteX33" fmla="*/ 600075 w 4493120"/>
                      <a:gd name="connsiteY33" fmla="*/ 47625 h 142875"/>
                      <a:gd name="connsiteX34" fmla="*/ 385762 w 4493120"/>
                      <a:gd name="connsiteY34" fmla="*/ 33338 h 142875"/>
                      <a:gd name="connsiteX35" fmla="*/ 0 w 4493120"/>
                      <a:gd name="connsiteY35" fmla="*/ 19050 h 142875"/>
                      <a:gd name="connsiteX0" fmla="*/ 0 w 4505178"/>
                      <a:gd name="connsiteY0" fmla="*/ 19050 h 142875"/>
                      <a:gd name="connsiteX1" fmla="*/ 414337 w 4505178"/>
                      <a:gd name="connsiteY1" fmla="*/ 14288 h 142875"/>
                      <a:gd name="connsiteX2" fmla="*/ 490537 w 4505178"/>
                      <a:gd name="connsiteY2" fmla="*/ 19050 h 142875"/>
                      <a:gd name="connsiteX3" fmla="*/ 538162 w 4505178"/>
                      <a:gd name="connsiteY3" fmla="*/ 23813 h 142875"/>
                      <a:gd name="connsiteX4" fmla="*/ 561975 w 4505178"/>
                      <a:gd name="connsiteY4" fmla="*/ 0 h 142875"/>
                      <a:gd name="connsiteX5" fmla="*/ 681037 w 4505178"/>
                      <a:gd name="connsiteY5" fmla="*/ 9525 h 142875"/>
                      <a:gd name="connsiteX6" fmla="*/ 819150 w 4505178"/>
                      <a:gd name="connsiteY6" fmla="*/ 9525 h 142875"/>
                      <a:gd name="connsiteX7" fmla="*/ 1162050 w 4505178"/>
                      <a:gd name="connsiteY7" fmla="*/ 9525 h 142875"/>
                      <a:gd name="connsiteX8" fmla="*/ 1181100 w 4505178"/>
                      <a:gd name="connsiteY8" fmla="*/ 33338 h 142875"/>
                      <a:gd name="connsiteX9" fmla="*/ 1257300 w 4505178"/>
                      <a:gd name="connsiteY9" fmla="*/ 33338 h 142875"/>
                      <a:gd name="connsiteX10" fmla="*/ 1262062 w 4505178"/>
                      <a:gd name="connsiteY10" fmla="*/ 14288 h 142875"/>
                      <a:gd name="connsiteX11" fmla="*/ 1966912 w 4505178"/>
                      <a:gd name="connsiteY11" fmla="*/ 9525 h 142875"/>
                      <a:gd name="connsiteX12" fmla="*/ 2085975 w 4505178"/>
                      <a:gd name="connsiteY12" fmla="*/ 42863 h 142875"/>
                      <a:gd name="connsiteX13" fmla="*/ 2243137 w 4505178"/>
                      <a:gd name="connsiteY13" fmla="*/ 19050 h 142875"/>
                      <a:gd name="connsiteX14" fmla="*/ 2652712 w 4505178"/>
                      <a:gd name="connsiteY14" fmla="*/ 23813 h 142875"/>
                      <a:gd name="connsiteX15" fmla="*/ 2671762 w 4505178"/>
                      <a:gd name="connsiteY15" fmla="*/ 14288 h 142875"/>
                      <a:gd name="connsiteX16" fmla="*/ 2752725 w 4505178"/>
                      <a:gd name="connsiteY16" fmla="*/ 14288 h 142875"/>
                      <a:gd name="connsiteX17" fmla="*/ 2819400 w 4505178"/>
                      <a:gd name="connsiteY17" fmla="*/ 33338 h 142875"/>
                      <a:gd name="connsiteX18" fmla="*/ 3028950 w 4505178"/>
                      <a:gd name="connsiteY18" fmla="*/ 33338 h 142875"/>
                      <a:gd name="connsiteX19" fmla="*/ 3167062 w 4505178"/>
                      <a:gd name="connsiteY19" fmla="*/ 38100 h 142875"/>
                      <a:gd name="connsiteX20" fmla="*/ 3300412 w 4505178"/>
                      <a:gd name="connsiteY20" fmla="*/ 38100 h 142875"/>
                      <a:gd name="connsiteX21" fmla="*/ 3544595 w 4505178"/>
                      <a:gd name="connsiteY21" fmla="*/ 47742 h 142875"/>
                      <a:gd name="connsiteX22" fmla="*/ 4505178 w 4505178"/>
                      <a:gd name="connsiteY22" fmla="*/ 61260 h 142875"/>
                      <a:gd name="connsiteX23" fmla="*/ 3780595 w 4505178"/>
                      <a:gd name="connsiteY23" fmla="*/ 93706 h 142875"/>
                      <a:gd name="connsiteX24" fmla="*/ 3327500 w 4505178"/>
                      <a:gd name="connsiteY24" fmla="*/ 93095 h 142875"/>
                      <a:gd name="connsiteX25" fmla="*/ 2990850 w 4505178"/>
                      <a:gd name="connsiteY25" fmla="*/ 100013 h 142875"/>
                      <a:gd name="connsiteX26" fmla="*/ 2800350 w 4505178"/>
                      <a:gd name="connsiteY26" fmla="*/ 114300 h 142875"/>
                      <a:gd name="connsiteX27" fmla="*/ 2228850 w 4505178"/>
                      <a:gd name="connsiteY27" fmla="*/ 142875 h 142875"/>
                      <a:gd name="connsiteX28" fmla="*/ 1947862 w 4505178"/>
                      <a:gd name="connsiteY28" fmla="*/ 133350 h 142875"/>
                      <a:gd name="connsiteX29" fmla="*/ 1838325 w 4505178"/>
                      <a:gd name="connsiteY29" fmla="*/ 104775 h 142875"/>
                      <a:gd name="connsiteX30" fmla="*/ 1595437 w 4505178"/>
                      <a:gd name="connsiteY30" fmla="*/ 80963 h 142875"/>
                      <a:gd name="connsiteX31" fmla="*/ 1314450 w 4505178"/>
                      <a:gd name="connsiteY31" fmla="*/ 76200 h 142875"/>
                      <a:gd name="connsiteX32" fmla="*/ 709612 w 4505178"/>
                      <a:gd name="connsiteY32" fmla="*/ 42863 h 142875"/>
                      <a:gd name="connsiteX33" fmla="*/ 600075 w 4505178"/>
                      <a:gd name="connsiteY33" fmla="*/ 47625 h 142875"/>
                      <a:gd name="connsiteX34" fmla="*/ 385762 w 4505178"/>
                      <a:gd name="connsiteY34" fmla="*/ 33338 h 142875"/>
                      <a:gd name="connsiteX35" fmla="*/ 0 w 4505178"/>
                      <a:gd name="connsiteY35" fmla="*/ 19050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4505178" h="142875">
                        <a:moveTo>
                          <a:pt x="0" y="19050"/>
                        </a:moveTo>
                        <a:lnTo>
                          <a:pt x="414337" y="14288"/>
                        </a:lnTo>
                        <a:lnTo>
                          <a:pt x="490537" y="19050"/>
                        </a:lnTo>
                        <a:lnTo>
                          <a:pt x="538162" y="23813"/>
                        </a:lnTo>
                        <a:lnTo>
                          <a:pt x="561975" y="0"/>
                        </a:lnTo>
                        <a:lnTo>
                          <a:pt x="681037" y="9525"/>
                        </a:lnTo>
                        <a:lnTo>
                          <a:pt x="819150" y="9525"/>
                        </a:lnTo>
                        <a:lnTo>
                          <a:pt x="1162050" y="9525"/>
                        </a:lnTo>
                        <a:lnTo>
                          <a:pt x="1181100" y="33338"/>
                        </a:lnTo>
                        <a:lnTo>
                          <a:pt x="1257300" y="33338"/>
                        </a:lnTo>
                        <a:lnTo>
                          <a:pt x="1262062" y="14288"/>
                        </a:lnTo>
                        <a:lnTo>
                          <a:pt x="1966912" y="9525"/>
                        </a:lnTo>
                        <a:lnTo>
                          <a:pt x="2085975" y="42863"/>
                        </a:lnTo>
                        <a:lnTo>
                          <a:pt x="2243137" y="19050"/>
                        </a:lnTo>
                        <a:lnTo>
                          <a:pt x="2652712" y="23813"/>
                        </a:lnTo>
                        <a:lnTo>
                          <a:pt x="2671762" y="14288"/>
                        </a:lnTo>
                        <a:lnTo>
                          <a:pt x="2752725" y="14288"/>
                        </a:lnTo>
                        <a:lnTo>
                          <a:pt x="2819400" y="33338"/>
                        </a:lnTo>
                        <a:lnTo>
                          <a:pt x="3028950" y="33338"/>
                        </a:lnTo>
                        <a:lnTo>
                          <a:pt x="3167062" y="38100"/>
                        </a:lnTo>
                        <a:lnTo>
                          <a:pt x="3300412" y="38100"/>
                        </a:lnTo>
                        <a:lnTo>
                          <a:pt x="3544595" y="47742"/>
                        </a:lnTo>
                        <a:lnTo>
                          <a:pt x="4505178" y="61260"/>
                        </a:lnTo>
                        <a:lnTo>
                          <a:pt x="3780595" y="93706"/>
                        </a:lnTo>
                        <a:lnTo>
                          <a:pt x="3327500" y="93095"/>
                        </a:lnTo>
                        <a:lnTo>
                          <a:pt x="2990850" y="100013"/>
                        </a:lnTo>
                        <a:lnTo>
                          <a:pt x="2800350" y="114300"/>
                        </a:lnTo>
                        <a:lnTo>
                          <a:pt x="2228850" y="142875"/>
                        </a:lnTo>
                        <a:lnTo>
                          <a:pt x="1947862" y="133350"/>
                        </a:lnTo>
                        <a:lnTo>
                          <a:pt x="1838325" y="104775"/>
                        </a:lnTo>
                        <a:lnTo>
                          <a:pt x="1595437" y="80963"/>
                        </a:lnTo>
                        <a:lnTo>
                          <a:pt x="1314450" y="76200"/>
                        </a:lnTo>
                        <a:lnTo>
                          <a:pt x="709612" y="42863"/>
                        </a:lnTo>
                        <a:lnTo>
                          <a:pt x="600075" y="47625"/>
                        </a:lnTo>
                        <a:lnTo>
                          <a:pt x="385762" y="33338"/>
                        </a:lnTo>
                        <a:lnTo>
                          <a:pt x="0" y="19050"/>
                        </a:lnTo>
                        <a:close/>
                      </a:path>
                    </a:pathLst>
                  </a:custGeom>
                  <a:solidFill>
                    <a:srgbClr val="C00000"/>
                  </a:solidFill>
                  <a:ln>
                    <a:solidFill>
                      <a:srgbClr val="C0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24" name="Freeform 123"/>
                  <p:cNvSpPr/>
                  <p:nvPr/>
                </p:nvSpPr>
                <p:spPr>
                  <a:xfrm>
                    <a:off x="9224962" y="1206500"/>
                    <a:ext cx="2127249" cy="1073150"/>
                  </a:xfrm>
                  <a:custGeom>
                    <a:avLst/>
                    <a:gdLst>
                      <a:gd name="connsiteX0" fmla="*/ 0 w 1282700"/>
                      <a:gd name="connsiteY0" fmla="*/ 419100 h 1009650"/>
                      <a:gd name="connsiteX1" fmla="*/ 190500 w 1282700"/>
                      <a:gd name="connsiteY1" fmla="*/ 279400 h 1009650"/>
                      <a:gd name="connsiteX2" fmla="*/ 349250 w 1282700"/>
                      <a:gd name="connsiteY2" fmla="*/ 368300 h 1009650"/>
                      <a:gd name="connsiteX3" fmla="*/ 635000 w 1282700"/>
                      <a:gd name="connsiteY3" fmla="*/ 292100 h 1009650"/>
                      <a:gd name="connsiteX4" fmla="*/ 946150 w 1282700"/>
                      <a:gd name="connsiteY4" fmla="*/ 114300 h 1009650"/>
                      <a:gd name="connsiteX5" fmla="*/ 1003300 w 1282700"/>
                      <a:gd name="connsiteY5" fmla="*/ 114300 h 1009650"/>
                      <a:gd name="connsiteX6" fmla="*/ 1117600 w 1282700"/>
                      <a:gd name="connsiteY6" fmla="*/ 50800 h 1009650"/>
                      <a:gd name="connsiteX7" fmla="*/ 1231900 w 1282700"/>
                      <a:gd name="connsiteY7" fmla="*/ 0 h 1009650"/>
                      <a:gd name="connsiteX8" fmla="*/ 1282700 w 1282700"/>
                      <a:gd name="connsiteY8" fmla="*/ 406400 h 1009650"/>
                      <a:gd name="connsiteX9" fmla="*/ 1244600 w 1282700"/>
                      <a:gd name="connsiteY9" fmla="*/ 1009650 h 1009650"/>
                      <a:gd name="connsiteX10" fmla="*/ 793750 w 1282700"/>
                      <a:gd name="connsiteY10" fmla="*/ 793750 h 1009650"/>
                      <a:gd name="connsiteX11" fmla="*/ 438150 w 1282700"/>
                      <a:gd name="connsiteY11" fmla="*/ 635000 h 1009650"/>
                      <a:gd name="connsiteX12" fmla="*/ 203200 w 1282700"/>
                      <a:gd name="connsiteY12" fmla="*/ 565150 h 1009650"/>
                      <a:gd name="connsiteX13" fmla="*/ 63500 w 1282700"/>
                      <a:gd name="connsiteY13" fmla="*/ 533400 h 1009650"/>
                      <a:gd name="connsiteX14" fmla="*/ 0 w 1282700"/>
                      <a:gd name="connsiteY14" fmla="*/ 419100 h 1009650"/>
                      <a:gd name="connsiteX0" fmla="*/ 0 w 1282700"/>
                      <a:gd name="connsiteY0" fmla="*/ 419100 h 1009650"/>
                      <a:gd name="connsiteX1" fmla="*/ 190500 w 1282700"/>
                      <a:gd name="connsiteY1" fmla="*/ 279400 h 1009650"/>
                      <a:gd name="connsiteX2" fmla="*/ 349250 w 1282700"/>
                      <a:gd name="connsiteY2" fmla="*/ 368300 h 1009650"/>
                      <a:gd name="connsiteX3" fmla="*/ 635000 w 1282700"/>
                      <a:gd name="connsiteY3" fmla="*/ 292100 h 1009650"/>
                      <a:gd name="connsiteX4" fmla="*/ 946150 w 1282700"/>
                      <a:gd name="connsiteY4" fmla="*/ 114300 h 1009650"/>
                      <a:gd name="connsiteX5" fmla="*/ 1003300 w 1282700"/>
                      <a:gd name="connsiteY5" fmla="*/ 114300 h 1009650"/>
                      <a:gd name="connsiteX6" fmla="*/ 1117600 w 1282700"/>
                      <a:gd name="connsiteY6" fmla="*/ 50800 h 1009650"/>
                      <a:gd name="connsiteX7" fmla="*/ 1231900 w 1282700"/>
                      <a:gd name="connsiteY7" fmla="*/ 0 h 1009650"/>
                      <a:gd name="connsiteX8" fmla="*/ 1282700 w 1282700"/>
                      <a:gd name="connsiteY8" fmla="*/ 406400 h 1009650"/>
                      <a:gd name="connsiteX9" fmla="*/ 1244600 w 1282700"/>
                      <a:gd name="connsiteY9" fmla="*/ 1009650 h 1009650"/>
                      <a:gd name="connsiteX10" fmla="*/ 793750 w 1282700"/>
                      <a:gd name="connsiteY10" fmla="*/ 793750 h 1009650"/>
                      <a:gd name="connsiteX11" fmla="*/ 438150 w 1282700"/>
                      <a:gd name="connsiteY11" fmla="*/ 635000 h 1009650"/>
                      <a:gd name="connsiteX12" fmla="*/ 203200 w 1282700"/>
                      <a:gd name="connsiteY12" fmla="*/ 565150 h 1009650"/>
                      <a:gd name="connsiteX13" fmla="*/ 127000 w 1282700"/>
                      <a:gd name="connsiteY13" fmla="*/ 584200 h 1009650"/>
                      <a:gd name="connsiteX14" fmla="*/ 0 w 1282700"/>
                      <a:gd name="connsiteY14" fmla="*/ 419100 h 1009650"/>
                      <a:gd name="connsiteX0" fmla="*/ 844550 w 2127250"/>
                      <a:gd name="connsiteY0" fmla="*/ 419100 h 1054100"/>
                      <a:gd name="connsiteX1" fmla="*/ 1035050 w 2127250"/>
                      <a:gd name="connsiteY1" fmla="*/ 279400 h 1054100"/>
                      <a:gd name="connsiteX2" fmla="*/ 1193800 w 2127250"/>
                      <a:gd name="connsiteY2" fmla="*/ 368300 h 1054100"/>
                      <a:gd name="connsiteX3" fmla="*/ 1479550 w 2127250"/>
                      <a:gd name="connsiteY3" fmla="*/ 292100 h 1054100"/>
                      <a:gd name="connsiteX4" fmla="*/ 1790700 w 2127250"/>
                      <a:gd name="connsiteY4" fmla="*/ 114300 h 1054100"/>
                      <a:gd name="connsiteX5" fmla="*/ 1847850 w 2127250"/>
                      <a:gd name="connsiteY5" fmla="*/ 114300 h 1054100"/>
                      <a:gd name="connsiteX6" fmla="*/ 1962150 w 2127250"/>
                      <a:gd name="connsiteY6" fmla="*/ 50800 h 1054100"/>
                      <a:gd name="connsiteX7" fmla="*/ 2076450 w 2127250"/>
                      <a:gd name="connsiteY7" fmla="*/ 0 h 1054100"/>
                      <a:gd name="connsiteX8" fmla="*/ 2127250 w 2127250"/>
                      <a:gd name="connsiteY8" fmla="*/ 406400 h 1054100"/>
                      <a:gd name="connsiteX9" fmla="*/ 2089150 w 2127250"/>
                      <a:gd name="connsiteY9" fmla="*/ 1009650 h 1054100"/>
                      <a:gd name="connsiteX10" fmla="*/ 1638300 w 2127250"/>
                      <a:gd name="connsiteY10" fmla="*/ 793750 h 1054100"/>
                      <a:gd name="connsiteX11" fmla="*/ 1282700 w 2127250"/>
                      <a:gd name="connsiteY11" fmla="*/ 635000 h 1054100"/>
                      <a:gd name="connsiteX12" fmla="*/ 0 w 2127250"/>
                      <a:gd name="connsiteY12" fmla="*/ 1054100 h 1054100"/>
                      <a:gd name="connsiteX13" fmla="*/ 971550 w 2127250"/>
                      <a:gd name="connsiteY13" fmla="*/ 584200 h 1054100"/>
                      <a:gd name="connsiteX14" fmla="*/ 844550 w 2127250"/>
                      <a:gd name="connsiteY14" fmla="*/ 419100 h 1054100"/>
                      <a:gd name="connsiteX0" fmla="*/ 844550 w 2127250"/>
                      <a:gd name="connsiteY0" fmla="*/ 419100 h 1073150"/>
                      <a:gd name="connsiteX1" fmla="*/ 1035050 w 2127250"/>
                      <a:gd name="connsiteY1" fmla="*/ 279400 h 1073150"/>
                      <a:gd name="connsiteX2" fmla="*/ 1193800 w 2127250"/>
                      <a:gd name="connsiteY2" fmla="*/ 368300 h 1073150"/>
                      <a:gd name="connsiteX3" fmla="*/ 1479550 w 2127250"/>
                      <a:gd name="connsiteY3" fmla="*/ 292100 h 1073150"/>
                      <a:gd name="connsiteX4" fmla="*/ 1790700 w 2127250"/>
                      <a:gd name="connsiteY4" fmla="*/ 114300 h 1073150"/>
                      <a:gd name="connsiteX5" fmla="*/ 1847850 w 2127250"/>
                      <a:gd name="connsiteY5" fmla="*/ 114300 h 1073150"/>
                      <a:gd name="connsiteX6" fmla="*/ 1962150 w 2127250"/>
                      <a:gd name="connsiteY6" fmla="*/ 50800 h 1073150"/>
                      <a:gd name="connsiteX7" fmla="*/ 2076450 w 2127250"/>
                      <a:gd name="connsiteY7" fmla="*/ 0 h 1073150"/>
                      <a:gd name="connsiteX8" fmla="*/ 2127250 w 2127250"/>
                      <a:gd name="connsiteY8" fmla="*/ 406400 h 1073150"/>
                      <a:gd name="connsiteX9" fmla="*/ 2089150 w 2127250"/>
                      <a:gd name="connsiteY9" fmla="*/ 1009650 h 1073150"/>
                      <a:gd name="connsiteX10" fmla="*/ 1638300 w 2127250"/>
                      <a:gd name="connsiteY10" fmla="*/ 793750 h 1073150"/>
                      <a:gd name="connsiteX11" fmla="*/ 355600 w 2127250"/>
                      <a:gd name="connsiteY11" fmla="*/ 1073150 h 1073150"/>
                      <a:gd name="connsiteX12" fmla="*/ 0 w 2127250"/>
                      <a:gd name="connsiteY12" fmla="*/ 1054100 h 1073150"/>
                      <a:gd name="connsiteX13" fmla="*/ 971550 w 2127250"/>
                      <a:gd name="connsiteY13" fmla="*/ 584200 h 1073150"/>
                      <a:gd name="connsiteX14" fmla="*/ 844550 w 2127250"/>
                      <a:gd name="connsiteY14" fmla="*/ 419100 h 1073150"/>
                      <a:gd name="connsiteX0" fmla="*/ 844550 w 2127250"/>
                      <a:gd name="connsiteY0" fmla="*/ 419100 h 1073150"/>
                      <a:gd name="connsiteX1" fmla="*/ 1035050 w 2127250"/>
                      <a:gd name="connsiteY1" fmla="*/ 279400 h 1073150"/>
                      <a:gd name="connsiteX2" fmla="*/ 1193800 w 2127250"/>
                      <a:gd name="connsiteY2" fmla="*/ 368300 h 1073150"/>
                      <a:gd name="connsiteX3" fmla="*/ 1479550 w 2127250"/>
                      <a:gd name="connsiteY3" fmla="*/ 292100 h 1073150"/>
                      <a:gd name="connsiteX4" fmla="*/ 1790700 w 2127250"/>
                      <a:gd name="connsiteY4" fmla="*/ 114300 h 1073150"/>
                      <a:gd name="connsiteX5" fmla="*/ 1847850 w 2127250"/>
                      <a:gd name="connsiteY5" fmla="*/ 114300 h 1073150"/>
                      <a:gd name="connsiteX6" fmla="*/ 1962150 w 2127250"/>
                      <a:gd name="connsiteY6" fmla="*/ 50800 h 1073150"/>
                      <a:gd name="connsiteX7" fmla="*/ 2076450 w 2127250"/>
                      <a:gd name="connsiteY7" fmla="*/ 0 h 1073150"/>
                      <a:gd name="connsiteX8" fmla="*/ 2127250 w 2127250"/>
                      <a:gd name="connsiteY8" fmla="*/ 406400 h 1073150"/>
                      <a:gd name="connsiteX9" fmla="*/ 2089150 w 2127250"/>
                      <a:gd name="connsiteY9" fmla="*/ 1009650 h 1073150"/>
                      <a:gd name="connsiteX10" fmla="*/ 946150 w 2127250"/>
                      <a:gd name="connsiteY10" fmla="*/ 977900 h 1073150"/>
                      <a:gd name="connsiteX11" fmla="*/ 355600 w 2127250"/>
                      <a:gd name="connsiteY11" fmla="*/ 1073150 h 1073150"/>
                      <a:gd name="connsiteX12" fmla="*/ 0 w 2127250"/>
                      <a:gd name="connsiteY12" fmla="*/ 1054100 h 1073150"/>
                      <a:gd name="connsiteX13" fmla="*/ 971550 w 2127250"/>
                      <a:gd name="connsiteY13" fmla="*/ 584200 h 1073150"/>
                      <a:gd name="connsiteX14" fmla="*/ 844550 w 2127250"/>
                      <a:gd name="connsiteY14" fmla="*/ 419100 h 1073150"/>
                      <a:gd name="connsiteX0" fmla="*/ 844550 w 2127250"/>
                      <a:gd name="connsiteY0" fmla="*/ 419100 h 1073150"/>
                      <a:gd name="connsiteX1" fmla="*/ 1035050 w 2127250"/>
                      <a:gd name="connsiteY1" fmla="*/ 279400 h 1073150"/>
                      <a:gd name="connsiteX2" fmla="*/ 1193800 w 2127250"/>
                      <a:gd name="connsiteY2" fmla="*/ 368300 h 1073150"/>
                      <a:gd name="connsiteX3" fmla="*/ 1479550 w 2127250"/>
                      <a:gd name="connsiteY3" fmla="*/ 292100 h 1073150"/>
                      <a:gd name="connsiteX4" fmla="*/ 1790700 w 2127250"/>
                      <a:gd name="connsiteY4" fmla="*/ 114300 h 1073150"/>
                      <a:gd name="connsiteX5" fmla="*/ 1847850 w 2127250"/>
                      <a:gd name="connsiteY5" fmla="*/ 114300 h 1073150"/>
                      <a:gd name="connsiteX6" fmla="*/ 1962150 w 2127250"/>
                      <a:gd name="connsiteY6" fmla="*/ 50800 h 1073150"/>
                      <a:gd name="connsiteX7" fmla="*/ 2076450 w 2127250"/>
                      <a:gd name="connsiteY7" fmla="*/ 0 h 1073150"/>
                      <a:gd name="connsiteX8" fmla="*/ 2127250 w 2127250"/>
                      <a:gd name="connsiteY8" fmla="*/ 406400 h 1073150"/>
                      <a:gd name="connsiteX9" fmla="*/ 1778000 w 2127250"/>
                      <a:gd name="connsiteY9" fmla="*/ 717550 h 1073150"/>
                      <a:gd name="connsiteX10" fmla="*/ 946150 w 2127250"/>
                      <a:gd name="connsiteY10" fmla="*/ 977900 h 1073150"/>
                      <a:gd name="connsiteX11" fmla="*/ 355600 w 2127250"/>
                      <a:gd name="connsiteY11" fmla="*/ 1073150 h 1073150"/>
                      <a:gd name="connsiteX12" fmla="*/ 0 w 2127250"/>
                      <a:gd name="connsiteY12" fmla="*/ 1054100 h 1073150"/>
                      <a:gd name="connsiteX13" fmla="*/ 971550 w 2127250"/>
                      <a:gd name="connsiteY13" fmla="*/ 584200 h 1073150"/>
                      <a:gd name="connsiteX14" fmla="*/ 844550 w 2127250"/>
                      <a:gd name="connsiteY14" fmla="*/ 419100 h 1073150"/>
                      <a:gd name="connsiteX0" fmla="*/ 844550 w 2127250"/>
                      <a:gd name="connsiteY0" fmla="*/ 419100 h 1073150"/>
                      <a:gd name="connsiteX1" fmla="*/ 1035050 w 2127250"/>
                      <a:gd name="connsiteY1" fmla="*/ 279400 h 1073150"/>
                      <a:gd name="connsiteX2" fmla="*/ 1193800 w 2127250"/>
                      <a:gd name="connsiteY2" fmla="*/ 368300 h 1073150"/>
                      <a:gd name="connsiteX3" fmla="*/ 1479550 w 2127250"/>
                      <a:gd name="connsiteY3" fmla="*/ 292100 h 1073150"/>
                      <a:gd name="connsiteX4" fmla="*/ 1790700 w 2127250"/>
                      <a:gd name="connsiteY4" fmla="*/ 114300 h 1073150"/>
                      <a:gd name="connsiteX5" fmla="*/ 1847850 w 2127250"/>
                      <a:gd name="connsiteY5" fmla="*/ 114300 h 1073150"/>
                      <a:gd name="connsiteX6" fmla="*/ 1962150 w 2127250"/>
                      <a:gd name="connsiteY6" fmla="*/ 50800 h 1073150"/>
                      <a:gd name="connsiteX7" fmla="*/ 2076450 w 2127250"/>
                      <a:gd name="connsiteY7" fmla="*/ 0 h 1073150"/>
                      <a:gd name="connsiteX8" fmla="*/ 2127250 w 2127250"/>
                      <a:gd name="connsiteY8" fmla="*/ 520700 h 1073150"/>
                      <a:gd name="connsiteX9" fmla="*/ 1778000 w 2127250"/>
                      <a:gd name="connsiteY9" fmla="*/ 717550 h 1073150"/>
                      <a:gd name="connsiteX10" fmla="*/ 946150 w 2127250"/>
                      <a:gd name="connsiteY10" fmla="*/ 977900 h 1073150"/>
                      <a:gd name="connsiteX11" fmla="*/ 355600 w 2127250"/>
                      <a:gd name="connsiteY11" fmla="*/ 1073150 h 1073150"/>
                      <a:gd name="connsiteX12" fmla="*/ 0 w 2127250"/>
                      <a:gd name="connsiteY12" fmla="*/ 1054100 h 1073150"/>
                      <a:gd name="connsiteX13" fmla="*/ 971550 w 2127250"/>
                      <a:gd name="connsiteY13" fmla="*/ 584200 h 1073150"/>
                      <a:gd name="connsiteX14" fmla="*/ 844550 w 2127250"/>
                      <a:gd name="connsiteY14" fmla="*/ 419100 h 1073150"/>
                      <a:gd name="connsiteX0" fmla="*/ 1040722 w 2127250"/>
                      <a:gd name="connsiteY0" fmla="*/ 453307 h 1073150"/>
                      <a:gd name="connsiteX1" fmla="*/ 1035050 w 2127250"/>
                      <a:gd name="connsiteY1" fmla="*/ 279400 h 1073150"/>
                      <a:gd name="connsiteX2" fmla="*/ 1193800 w 2127250"/>
                      <a:gd name="connsiteY2" fmla="*/ 368300 h 1073150"/>
                      <a:gd name="connsiteX3" fmla="*/ 1479550 w 2127250"/>
                      <a:gd name="connsiteY3" fmla="*/ 292100 h 1073150"/>
                      <a:gd name="connsiteX4" fmla="*/ 1790700 w 2127250"/>
                      <a:gd name="connsiteY4" fmla="*/ 114300 h 1073150"/>
                      <a:gd name="connsiteX5" fmla="*/ 1847850 w 2127250"/>
                      <a:gd name="connsiteY5" fmla="*/ 114300 h 1073150"/>
                      <a:gd name="connsiteX6" fmla="*/ 1962150 w 2127250"/>
                      <a:gd name="connsiteY6" fmla="*/ 50800 h 1073150"/>
                      <a:gd name="connsiteX7" fmla="*/ 2076450 w 2127250"/>
                      <a:gd name="connsiteY7" fmla="*/ 0 h 1073150"/>
                      <a:gd name="connsiteX8" fmla="*/ 2127250 w 2127250"/>
                      <a:gd name="connsiteY8" fmla="*/ 520700 h 1073150"/>
                      <a:gd name="connsiteX9" fmla="*/ 1778000 w 2127250"/>
                      <a:gd name="connsiteY9" fmla="*/ 717550 h 1073150"/>
                      <a:gd name="connsiteX10" fmla="*/ 946150 w 2127250"/>
                      <a:gd name="connsiteY10" fmla="*/ 977900 h 1073150"/>
                      <a:gd name="connsiteX11" fmla="*/ 355600 w 2127250"/>
                      <a:gd name="connsiteY11" fmla="*/ 1073150 h 1073150"/>
                      <a:gd name="connsiteX12" fmla="*/ 0 w 2127250"/>
                      <a:gd name="connsiteY12" fmla="*/ 1054100 h 1073150"/>
                      <a:gd name="connsiteX13" fmla="*/ 971550 w 2127250"/>
                      <a:gd name="connsiteY13" fmla="*/ 584200 h 1073150"/>
                      <a:gd name="connsiteX14" fmla="*/ 1040722 w 2127250"/>
                      <a:gd name="connsiteY14" fmla="*/ 453307 h 1073150"/>
                      <a:gd name="connsiteX0" fmla="*/ 1040722 w 2127250"/>
                      <a:gd name="connsiteY0" fmla="*/ 453307 h 1073150"/>
                      <a:gd name="connsiteX1" fmla="*/ 1035050 w 2127250"/>
                      <a:gd name="connsiteY1" fmla="*/ 279400 h 1073150"/>
                      <a:gd name="connsiteX2" fmla="*/ 1331119 w 2127250"/>
                      <a:gd name="connsiteY2" fmla="*/ 368300 h 1073150"/>
                      <a:gd name="connsiteX3" fmla="*/ 1479550 w 2127250"/>
                      <a:gd name="connsiteY3" fmla="*/ 292100 h 1073150"/>
                      <a:gd name="connsiteX4" fmla="*/ 1790700 w 2127250"/>
                      <a:gd name="connsiteY4" fmla="*/ 114300 h 1073150"/>
                      <a:gd name="connsiteX5" fmla="*/ 1847850 w 2127250"/>
                      <a:gd name="connsiteY5" fmla="*/ 114300 h 1073150"/>
                      <a:gd name="connsiteX6" fmla="*/ 1962150 w 2127250"/>
                      <a:gd name="connsiteY6" fmla="*/ 50800 h 1073150"/>
                      <a:gd name="connsiteX7" fmla="*/ 2076450 w 2127250"/>
                      <a:gd name="connsiteY7" fmla="*/ 0 h 1073150"/>
                      <a:gd name="connsiteX8" fmla="*/ 2127250 w 2127250"/>
                      <a:gd name="connsiteY8" fmla="*/ 520700 h 1073150"/>
                      <a:gd name="connsiteX9" fmla="*/ 1778000 w 2127250"/>
                      <a:gd name="connsiteY9" fmla="*/ 717550 h 1073150"/>
                      <a:gd name="connsiteX10" fmla="*/ 946150 w 2127250"/>
                      <a:gd name="connsiteY10" fmla="*/ 977900 h 1073150"/>
                      <a:gd name="connsiteX11" fmla="*/ 355600 w 2127250"/>
                      <a:gd name="connsiteY11" fmla="*/ 1073150 h 1073150"/>
                      <a:gd name="connsiteX12" fmla="*/ 0 w 2127250"/>
                      <a:gd name="connsiteY12" fmla="*/ 1054100 h 1073150"/>
                      <a:gd name="connsiteX13" fmla="*/ 971550 w 2127250"/>
                      <a:gd name="connsiteY13" fmla="*/ 584200 h 1073150"/>
                      <a:gd name="connsiteX14" fmla="*/ 1040722 w 2127250"/>
                      <a:gd name="connsiteY14" fmla="*/ 453307 h 1073150"/>
                      <a:gd name="connsiteX0" fmla="*/ 1040722 w 2127250"/>
                      <a:gd name="connsiteY0" fmla="*/ 453307 h 1073150"/>
                      <a:gd name="connsiteX1" fmla="*/ 1113518 w 2127250"/>
                      <a:gd name="connsiteY1" fmla="*/ 325010 h 1073150"/>
                      <a:gd name="connsiteX2" fmla="*/ 1331119 w 2127250"/>
                      <a:gd name="connsiteY2" fmla="*/ 368300 h 1073150"/>
                      <a:gd name="connsiteX3" fmla="*/ 1479550 w 2127250"/>
                      <a:gd name="connsiteY3" fmla="*/ 292100 h 1073150"/>
                      <a:gd name="connsiteX4" fmla="*/ 1790700 w 2127250"/>
                      <a:gd name="connsiteY4" fmla="*/ 114300 h 1073150"/>
                      <a:gd name="connsiteX5" fmla="*/ 1847850 w 2127250"/>
                      <a:gd name="connsiteY5" fmla="*/ 114300 h 1073150"/>
                      <a:gd name="connsiteX6" fmla="*/ 1962150 w 2127250"/>
                      <a:gd name="connsiteY6" fmla="*/ 50800 h 1073150"/>
                      <a:gd name="connsiteX7" fmla="*/ 2076450 w 2127250"/>
                      <a:gd name="connsiteY7" fmla="*/ 0 h 1073150"/>
                      <a:gd name="connsiteX8" fmla="*/ 2127250 w 2127250"/>
                      <a:gd name="connsiteY8" fmla="*/ 520700 h 1073150"/>
                      <a:gd name="connsiteX9" fmla="*/ 1778000 w 2127250"/>
                      <a:gd name="connsiteY9" fmla="*/ 717550 h 1073150"/>
                      <a:gd name="connsiteX10" fmla="*/ 946150 w 2127250"/>
                      <a:gd name="connsiteY10" fmla="*/ 977900 h 1073150"/>
                      <a:gd name="connsiteX11" fmla="*/ 355600 w 2127250"/>
                      <a:gd name="connsiteY11" fmla="*/ 1073150 h 1073150"/>
                      <a:gd name="connsiteX12" fmla="*/ 0 w 2127250"/>
                      <a:gd name="connsiteY12" fmla="*/ 1054100 h 1073150"/>
                      <a:gd name="connsiteX13" fmla="*/ 971550 w 2127250"/>
                      <a:gd name="connsiteY13" fmla="*/ 584200 h 1073150"/>
                      <a:gd name="connsiteX14" fmla="*/ 1040722 w 2127250"/>
                      <a:gd name="connsiteY14" fmla="*/ 453307 h 1073150"/>
                      <a:gd name="connsiteX0" fmla="*/ 1040722 w 2127250"/>
                      <a:gd name="connsiteY0" fmla="*/ 453307 h 1073150"/>
                      <a:gd name="connsiteX1" fmla="*/ 1113518 w 2127250"/>
                      <a:gd name="connsiteY1" fmla="*/ 325010 h 1073150"/>
                      <a:gd name="connsiteX2" fmla="*/ 1331119 w 2127250"/>
                      <a:gd name="connsiteY2" fmla="*/ 368300 h 1073150"/>
                      <a:gd name="connsiteX3" fmla="*/ 1479550 w 2127250"/>
                      <a:gd name="connsiteY3" fmla="*/ 292100 h 1073150"/>
                      <a:gd name="connsiteX4" fmla="*/ 1790700 w 2127250"/>
                      <a:gd name="connsiteY4" fmla="*/ 114300 h 1073150"/>
                      <a:gd name="connsiteX5" fmla="*/ 1847850 w 2127250"/>
                      <a:gd name="connsiteY5" fmla="*/ 114300 h 1073150"/>
                      <a:gd name="connsiteX6" fmla="*/ 1962150 w 2127250"/>
                      <a:gd name="connsiteY6" fmla="*/ 50800 h 1073150"/>
                      <a:gd name="connsiteX7" fmla="*/ 2076450 w 2127250"/>
                      <a:gd name="connsiteY7" fmla="*/ 0 h 1073150"/>
                      <a:gd name="connsiteX8" fmla="*/ 2127250 w 2127250"/>
                      <a:gd name="connsiteY8" fmla="*/ 520700 h 1073150"/>
                      <a:gd name="connsiteX9" fmla="*/ 1778000 w 2127250"/>
                      <a:gd name="connsiteY9" fmla="*/ 717550 h 1073150"/>
                      <a:gd name="connsiteX10" fmla="*/ 946150 w 2127250"/>
                      <a:gd name="connsiteY10" fmla="*/ 977900 h 1073150"/>
                      <a:gd name="connsiteX11" fmla="*/ 355600 w 2127250"/>
                      <a:gd name="connsiteY11" fmla="*/ 1073150 h 1073150"/>
                      <a:gd name="connsiteX12" fmla="*/ 0 w 2127250"/>
                      <a:gd name="connsiteY12" fmla="*/ 1054100 h 1073150"/>
                      <a:gd name="connsiteX13" fmla="*/ 638059 w 2127250"/>
                      <a:gd name="connsiteY13" fmla="*/ 835056 h 1073150"/>
                      <a:gd name="connsiteX14" fmla="*/ 1040722 w 2127250"/>
                      <a:gd name="connsiteY14" fmla="*/ 453307 h 1073150"/>
                      <a:gd name="connsiteX0" fmla="*/ 1119190 w 2127250"/>
                      <a:gd name="connsiteY0" fmla="*/ 624345 h 1073150"/>
                      <a:gd name="connsiteX1" fmla="*/ 1113518 w 2127250"/>
                      <a:gd name="connsiteY1" fmla="*/ 325010 h 1073150"/>
                      <a:gd name="connsiteX2" fmla="*/ 1331119 w 2127250"/>
                      <a:gd name="connsiteY2" fmla="*/ 368300 h 1073150"/>
                      <a:gd name="connsiteX3" fmla="*/ 1479550 w 2127250"/>
                      <a:gd name="connsiteY3" fmla="*/ 292100 h 1073150"/>
                      <a:gd name="connsiteX4" fmla="*/ 1790700 w 2127250"/>
                      <a:gd name="connsiteY4" fmla="*/ 114300 h 1073150"/>
                      <a:gd name="connsiteX5" fmla="*/ 1847850 w 2127250"/>
                      <a:gd name="connsiteY5" fmla="*/ 114300 h 1073150"/>
                      <a:gd name="connsiteX6" fmla="*/ 1962150 w 2127250"/>
                      <a:gd name="connsiteY6" fmla="*/ 50800 h 1073150"/>
                      <a:gd name="connsiteX7" fmla="*/ 2076450 w 2127250"/>
                      <a:gd name="connsiteY7" fmla="*/ 0 h 1073150"/>
                      <a:gd name="connsiteX8" fmla="*/ 2127250 w 2127250"/>
                      <a:gd name="connsiteY8" fmla="*/ 520700 h 1073150"/>
                      <a:gd name="connsiteX9" fmla="*/ 1778000 w 2127250"/>
                      <a:gd name="connsiteY9" fmla="*/ 717550 h 1073150"/>
                      <a:gd name="connsiteX10" fmla="*/ 946150 w 2127250"/>
                      <a:gd name="connsiteY10" fmla="*/ 977900 h 1073150"/>
                      <a:gd name="connsiteX11" fmla="*/ 355600 w 2127250"/>
                      <a:gd name="connsiteY11" fmla="*/ 1073150 h 1073150"/>
                      <a:gd name="connsiteX12" fmla="*/ 0 w 2127250"/>
                      <a:gd name="connsiteY12" fmla="*/ 1054100 h 1073150"/>
                      <a:gd name="connsiteX13" fmla="*/ 638059 w 2127250"/>
                      <a:gd name="connsiteY13" fmla="*/ 835056 h 1073150"/>
                      <a:gd name="connsiteX14" fmla="*/ 1119190 w 2127250"/>
                      <a:gd name="connsiteY14" fmla="*/ 624345 h 1073150"/>
                      <a:gd name="connsiteX0" fmla="*/ 1119190 w 2127250"/>
                      <a:gd name="connsiteY0" fmla="*/ 624345 h 1073150"/>
                      <a:gd name="connsiteX1" fmla="*/ 1113518 w 2127250"/>
                      <a:gd name="connsiteY1" fmla="*/ 325010 h 1073150"/>
                      <a:gd name="connsiteX2" fmla="*/ 1331119 w 2127250"/>
                      <a:gd name="connsiteY2" fmla="*/ 368300 h 1073150"/>
                      <a:gd name="connsiteX3" fmla="*/ 1479550 w 2127250"/>
                      <a:gd name="connsiteY3" fmla="*/ 292100 h 1073150"/>
                      <a:gd name="connsiteX4" fmla="*/ 1790700 w 2127250"/>
                      <a:gd name="connsiteY4" fmla="*/ 114300 h 1073150"/>
                      <a:gd name="connsiteX5" fmla="*/ 1847850 w 2127250"/>
                      <a:gd name="connsiteY5" fmla="*/ 114300 h 1073150"/>
                      <a:gd name="connsiteX6" fmla="*/ 1962150 w 2127250"/>
                      <a:gd name="connsiteY6" fmla="*/ 50800 h 1073150"/>
                      <a:gd name="connsiteX7" fmla="*/ 2076450 w 2127250"/>
                      <a:gd name="connsiteY7" fmla="*/ 0 h 1073150"/>
                      <a:gd name="connsiteX8" fmla="*/ 2127250 w 2127250"/>
                      <a:gd name="connsiteY8" fmla="*/ 520700 h 1073150"/>
                      <a:gd name="connsiteX9" fmla="*/ 1778000 w 2127250"/>
                      <a:gd name="connsiteY9" fmla="*/ 717550 h 1073150"/>
                      <a:gd name="connsiteX10" fmla="*/ 946150 w 2127250"/>
                      <a:gd name="connsiteY10" fmla="*/ 977900 h 1073150"/>
                      <a:gd name="connsiteX11" fmla="*/ 355600 w 2127250"/>
                      <a:gd name="connsiteY11" fmla="*/ 1073150 h 1073150"/>
                      <a:gd name="connsiteX12" fmla="*/ 0 w 2127250"/>
                      <a:gd name="connsiteY12" fmla="*/ 1054100 h 1073150"/>
                      <a:gd name="connsiteX13" fmla="*/ 598824 w 2127250"/>
                      <a:gd name="connsiteY13" fmla="*/ 789445 h 1073150"/>
                      <a:gd name="connsiteX14" fmla="*/ 1119190 w 2127250"/>
                      <a:gd name="connsiteY14" fmla="*/ 624345 h 1073150"/>
                      <a:gd name="connsiteX0" fmla="*/ 1001488 w 2127250"/>
                      <a:gd name="connsiteY0" fmla="*/ 544527 h 1073150"/>
                      <a:gd name="connsiteX1" fmla="*/ 1113518 w 2127250"/>
                      <a:gd name="connsiteY1" fmla="*/ 325010 h 1073150"/>
                      <a:gd name="connsiteX2" fmla="*/ 1331119 w 2127250"/>
                      <a:gd name="connsiteY2" fmla="*/ 368300 h 1073150"/>
                      <a:gd name="connsiteX3" fmla="*/ 1479550 w 2127250"/>
                      <a:gd name="connsiteY3" fmla="*/ 292100 h 1073150"/>
                      <a:gd name="connsiteX4" fmla="*/ 1790700 w 2127250"/>
                      <a:gd name="connsiteY4" fmla="*/ 114300 h 1073150"/>
                      <a:gd name="connsiteX5" fmla="*/ 1847850 w 2127250"/>
                      <a:gd name="connsiteY5" fmla="*/ 114300 h 1073150"/>
                      <a:gd name="connsiteX6" fmla="*/ 1962150 w 2127250"/>
                      <a:gd name="connsiteY6" fmla="*/ 50800 h 1073150"/>
                      <a:gd name="connsiteX7" fmla="*/ 2076450 w 2127250"/>
                      <a:gd name="connsiteY7" fmla="*/ 0 h 1073150"/>
                      <a:gd name="connsiteX8" fmla="*/ 2127250 w 2127250"/>
                      <a:gd name="connsiteY8" fmla="*/ 520700 h 1073150"/>
                      <a:gd name="connsiteX9" fmla="*/ 1778000 w 2127250"/>
                      <a:gd name="connsiteY9" fmla="*/ 717550 h 1073150"/>
                      <a:gd name="connsiteX10" fmla="*/ 946150 w 2127250"/>
                      <a:gd name="connsiteY10" fmla="*/ 977900 h 1073150"/>
                      <a:gd name="connsiteX11" fmla="*/ 355600 w 2127250"/>
                      <a:gd name="connsiteY11" fmla="*/ 1073150 h 1073150"/>
                      <a:gd name="connsiteX12" fmla="*/ 0 w 2127250"/>
                      <a:gd name="connsiteY12" fmla="*/ 1054100 h 1073150"/>
                      <a:gd name="connsiteX13" fmla="*/ 598824 w 2127250"/>
                      <a:gd name="connsiteY13" fmla="*/ 789445 h 1073150"/>
                      <a:gd name="connsiteX14" fmla="*/ 1001488 w 2127250"/>
                      <a:gd name="connsiteY14" fmla="*/ 544527 h 1073150"/>
                      <a:gd name="connsiteX0" fmla="*/ 1001488 w 2127250"/>
                      <a:gd name="connsiteY0" fmla="*/ 544527 h 1073150"/>
                      <a:gd name="connsiteX1" fmla="*/ 1191987 w 2127250"/>
                      <a:gd name="connsiteY1" fmla="*/ 416230 h 1073150"/>
                      <a:gd name="connsiteX2" fmla="*/ 1331119 w 2127250"/>
                      <a:gd name="connsiteY2" fmla="*/ 368300 h 1073150"/>
                      <a:gd name="connsiteX3" fmla="*/ 1479550 w 2127250"/>
                      <a:gd name="connsiteY3" fmla="*/ 292100 h 1073150"/>
                      <a:gd name="connsiteX4" fmla="*/ 1790700 w 2127250"/>
                      <a:gd name="connsiteY4" fmla="*/ 114300 h 1073150"/>
                      <a:gd name="connsiteX5" fmla="*/ 1847850 w 2127250"/>
                      <a:gd name="connsiteY5" fmla="*/ 114300 h 1073150"/>
                      <a:gd name="connsiteX6" fmla="*/ 1962150 w 2127250"/>
                      <a:gd name="connsiteY6" fmla="*/ 50800 h 1073150"/>
                      <a:gd name="connsiteX7" fmla="*/ 2076450 w 2127250"/>
                      <a:gd name="connsiteY7" fmla="*/ 0 h 1073150"/>
                      <a:gd name="connsiteX8" fmla="*/ 2127250 w 2127250"/>
                      <a:gd name="connsiteY8" fmla="*/ 520700 h 1073150"/>
                      <a:gd name="connsiteX9" fmla="*/ 1778000 w 2127250"/>
                      <a:gd name="connsiteY9" fmla="*/ 717550 h 1073150"/>
                      <a:gd name="connsiteX10" fmla="*/ 946150 w 2127250"/>
                      <a:gd name="connsiteY10" fmla="*/ 977900 h 1073150"/>
                      <a:gd name="connsiteX11" fmla="*/ 355600 w 2127250"/>
                      <a:gd name="connsiteY11" fmla="*/ 1073150 h 1073150"/>
                      <a:gd name="connsiteX12" fmla="*/ 0 w 2127250"/>
                      <a:gd name="connsiteY12" fmla="*/ 1054100 h 1073150"/>
                      <a:gd name="connsiteX13" fmla="*/ 598824 w 2127250"/>
                      <a:gd name="connsiteY13" fmla="*/ 789445 h 1073150"/>
                      <a:gd name="connsiteX14" fmla="*/ 1001488 w 2127250"/>
                      <a:gd name="connsiteY14" fmla="*/ 544527 h 1073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127250" h="1073150">
                        <a:moveTo>
                          <a:pt x="1001488" y="544527"/>
                        </a:moveTo>
                        <a:lnTo>
                          <a:pt x="1191987" y="416230"/>
                        </a:lnTo>
                        <a:lnTo>
                          <a:pt x="1331119" y="368300"/>
                        </a:lnTo>
                        <a:lnTo>
                          <a:pt x="1479550" y="292100"/>
                        </a:lnTo>
                        <a:lnTo>
                          <a:pt x="1790700" y="114300"/>
                        </a:lnTo>
                        <a:lnTo>
                          <a:pt x="1847850" y="114300"/>
                        </a:lnTo>
                        <a:lnTo>
                          <a:pt x="1962150" y="50800"/>
                        </a:lnTo>
                        <a:lnTo>
                          <a:pt x="2076450" y="0"/>
                        </a:lnTo>
                        <a:lnTo>
                          <a:pt x="2127250" y="520700"/>
                        </a:lnTo>
                        <a:lnTo>
                          <a:pt x="1778000" y="717550"/>
                        </a:lnTo>
                        <a:lnTo>
                          <a:pt x="946150" y="977900"/>
                        </a:lnTo>
                        <a:lnTo>
                          <a:pt x="355600" y="1073150"/>
                        </a:lnTo>
                        <a:lnTo>
                          <a:pt x="0" y="1054100"/>
                        </a:lnTo>
                        <a:lnTo>
                          <a:pt x="598824" y="789445"/>
                        </a:lnTo>
                        <a:lnTo>
                          <a:pt x="1001488" y="544527"/>
                        </a:lnTo>
                        <a:close/>
                      </a:path>
                    </a:pathLst>
                  </a:custGeom>
                  <a:solidFill>
                    <a:srgbClr val="295283"/>
                  </a:solidFill>
                  <a:ln>
                    <a:solidFill>
                      <a:srgbClr val="29528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06" name="Group 105"/>
              <p:cNvGrpSpPr/>
              <p:nvPr/>
            </p:nvGrpSpPr>
            <p:grpSpPr>
              <a:xfrm>
                <a:off x="6903720" y="4114800"/>
                <a:ext cx="182880" cy="1700784"/>
                <a:chOff x="7239000" y="4114800"/>
                <a:chExt cx="182880" cy="1700784"/>
              </a:xfrm>
            </p:grpSpPr>
            <p:sp>
              <p:nvSpPr>
                <p:cNvPr id="113" name="Left Bracket 112"/>
                <p:cNvSpPr/>
                <p:nvPr/>
              </p:nvSpPr>
              <p:spPr>
                <a:xfrm>
                  <a:off x="7239000" y="4114800"/>
                  <a:ext cx="182880" cy="1700784"/>
                </a:xfrm>
                <a:prstGeom prst="leftBracket">
                  <a:avLst>
                    <a:gd name="adj" fmla="val 0"/>
                  </a:avLst>
                </a:prstGeom>
                <a:ln w="19050" cap="sq">
                  <a:solidFill>
                    <a:schemeClr val="tx1"/>
                  </a:solidFill>
                  <a:miter lim="800000"/>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4" name="Left Bracket 113"/>
                <p:cNvSpPr/>
                <p:nvPr/>
              </p:nvSpPr>
              <p:spPr>
                <a:xfrm>
                  <a:off x="7239000" y="4559808"/>
                  <a:ext cx="182880" cy="850392"/>
                </a:xfrm>
                <a:prstGeom prst="leftBracket">
                  <a:avLst>
                    <a:gd name="adj" fmla="val 0"/>
                  </a:avLst>
                </a:prstGeom>
                <a:ln w="19050" cap="sq">
                  <a:solidFill>
                    <a:schemeClr val="tx1"/>
                  </a:solidFill>
                  <a:miter lim="800000"/>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5" name="Left Bracket 114"/>
                <p:cNvSpPr/>
                <p:nvPr/>
              </p:nvSpPr>
              <p:spPr>
                <a:xfrm>
                  <a:off x="7239000" y="4114800"/>
                  <a:ext cx="182880" cy="850392"/>
                </a:xfrm>
                <a:prstGeom prst="leftBracket">
                  <a:avLst>
                    <a:gd name="adj" fmla="val 0"/>
                  </a:avLst>
                </a:prstGeom>
                <a:ln w="19050" cap="sq">
                  <a:solidFill>
                    <a:schemeClr val="tx1"/>
                  </a:solidFill>
                  <a:miter lim="800000"/>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107" name="Rectangle 106"/>
              <p:cNvSpPr/>
              <p:nvPr/>
            </p:nvSpPr>
            <p:spPr>
              <a:xfrm>
                <a:off x="6979920" y="4038600"/>
                <a:ext cx="182880" cy="179493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TextBox 107"/>
              <p:cNvSpPr txBox="1"/>
              <p:nvPr/>
            </p:nvSpPr>
            <p:spPr>
              <a:xfrm>
                <a:off x="6884189" y="3959423"/>
                <a:ext cx="583411" cy="295673"/>
              </a:xfrm>
              <a:prstGeom prst="rect">
                <a:avLst/>
              </a:prstGeom>
              <a:noFill/>
            </p:spPr>
            <p:txBody>
              <a:bodyPr wrap="square" rtlCol="0">
                <a:spAutoFit/>
              </a:bodyPr>
              <a:lstStyle/>
              <a:p>
                <a:r>
                  <a:rPr lang="en-US" sz="1100" dirty="0"/>
                  <a:t>4000</a:t>
                </a:r>
              </a:p>
            </p:txBody>
          </p:sp>
          <p:sp>
            <p:nvSpPr>
              <p:cNvPr id="109" name="TextBox 108"/>
              <p:cNvSpPr txBox="1"/>
              <p:nvPr/>
            </p:nvSpPr>
            <p:spPr>
              <a:xfrm>
                <a:off x="6884189" y="4416623"/>
                <a:ext cx="583411" cy="295673"/>
              </a:xfrm>
              <a:prstGeom prst="rect">
                <a:avLst/>
              </a:prstGeom>
              <a:noFill/>
            </p:spPr>
            <p:txBody>
              <a:bodyPr wrap="square" rtlCol="0">
                <a:spAutoFit/>
              </a:bodyPr>
              <a:lstStyle/>
              <a:p>
                <a:r>
                  <a:rPr lang="en-US" sz="1100" dirty="0"/>
                  <a:t>3000</a:t>
                </a:r>
              </a:p>
            </p:txBody>
          </p:sp>
          <p:sp>
            <p:nvSpPr>
              <p:cNvPr id="110" name="TextBox 109"/>
              <p:cNvSpPr txBox="1"/>
              <p:nvPr/>
            </p:nvSpPr>
            <p:spPr>
              <a:xfrm>
                <a:off x="6903721" y="5638801"/>
                <a:ext cx="672067" cy="295673"/>
              </a:xfrm>
              <a:prstGeom prst="rect">
                <a:avLst/>
              </a:prstGeom>
              <a:noFill/>
            </p:spPr>
            <p:txBody>
              <a:bodyPr wrap="square" rtlCol="0">
                <a:spAutoFit/>
              </a:bodyPr>
              <a:lstStyle/>
              <a:p>
                <a:r>
                  <a:rPr lang="en-US" sz="1100" dirty="0"/>
                  <a:t>0 </a:t>
                </a:r>
                <a:r>
                  <a:rPr lang="en-US" sz="1050" dirty="0"/>
                  <a:t>masl</a:t>
                </a:r>
                <a:endParaRPr lang="en-US" sz="1100" dirty="0"/>
              </a:p>
            </p:txBody>
          </p:sp>
          <p:sp>
            <p:nvSpPr>
              <p:cNvPr id="111" name="TextBox 110"/>
              <p:cNvSpPr txBox="1"/>
              <p:nvPr/>
            </p:nvSpPr>
            <p:spPr>
              <a:xfrm>
                <a:off x="6884189" y="5257799"/>
                <a:ext cx="583411" cy="295673"/>
              </a:xfrm>
              <a:prstGeom prst="rect">
                <a:avLst/>
              </a:prstGeom>
              <a:noFill/>
            </p:spPr>
            <p:txBody>
              <a:bodyPr wrap="square" rtlCol="0">
                <a:spAutoFit/>
              </a:bodyPr>
              <a:lstStyle/>
              <a:p>
                <a:r>
                  <a:rPr lang="en-US" sz="1100" dirty="0"/>
                  <a:t>1000</a:t>
                </a:r>
              </a:p>
            </p:txBody>
          </p:sp>
          <p:sp>
            <p:nvSpPr>
              <p:cNvPr id="112" name="TextBox 111"/>
              <p:cNvSpPr txBox="1"/>
              <p:nvPr/>
            </p:nvSpPr>
            <p:spPr>
              <a:xfrm>
                <a:off x="6884189" y="4800601"/>
                <a:ext cx="583411" cy="295673"/>
              </a:xfrm>
              <a:prstGeom prst="rect">
                <a:avLst/>
              </a:prstGeom>
              <a:noFill/>
            </p:spPr>
            <p:txBody>
              <a:bodyPr wrap="square" rtlCol="0">
                <a:spAutoFit/>
              </a:bodyPr>
              <a:lstStyle/>
              <a:p>
                <a:r>
                  <a:rPr lang="en-US" sz="1100" dirty="0"/>
                  <a:t>2000</a:t>
                </a:r>
              </a:p>
            </p:txBody>
          </p:sp>
        </p:grpSp>
        <p:sp>
          <p:nvSpPr>
            <p:cNvPr id="103" name="Freeform 102"/>
            <p:cNvSpPr/>
            <p:nvPr/>
          </p:nvSpPr>
          <p:spPr>
            <a:xfrm>
              <a:off x="4910842" y="2379925"/>
              <a:ext cx="978692" cy="340519"/>
            </a:xfrm>
            <a:custGeom>
              <a:avLst/>
              <a:gdLst>
                <a:gd name="connsiteX0" fmla="*/ 83344 w 940594"/>
                <a:gd name="connsiteY0" fmla="*/ 202406 h 369094"/>
                <a:gd name="connsiteX1" fmla="*/ 161925 w 940594"/>
                <a:gd name="connsiteY1" fmla="*/ 180975 h 369094"/>
                <a:gd name="connsiteX2" fmla="*/ 200025 w 940594"/>
                <a:gd name="connsiteY2" fmla="*/ 111919 h 369094"/>
                <a:gd name="connsiteX3" fmla="*/ 271462 w 940594"/>
                <a:gd name="connsiteY3" fmla="*/ 145256 h 369094"/>
                <a:gd name="connsiteX4" fmla="*/ 300037 w 940594"/>
                <a:gd name="connsiteY4" fmla="*/ 173831 h 369094"/>
                <a:gd name="connsiteX5" fmla="*/ 311944 w 940594"/>
                <a:gd name="connsiteY5" fmla="*/ 109538 h 369094"/>
                <a:gd name="connsiteX6" fmla="*/ 350044 w 940594"/>
                <a:gd name="connsiteY6" fmla="*/ 90488 h 369094"/>
                <a:gd name="connsiteX7" fmla="*/ 388144 w 940594"/>
                <a:gd name="connsiteY7" fmla="*/ 35719 h 369094"/>
                <a:gd name="connsiteX8" fmla="*/ 442912 w 940594"/>
                <a:gd name="connsiteY8" fmla="*/ 0 h 369094"/>
                <a:gd name="connsiteX9" fmla="*/ 483394 w 940594"/>
                <a:gd name="connsiteY9" fmla="*/ 42863 h 369094"/>
                <a:gd name="connsiteX10" fmla="*/ 559594 w 940594"/>
                <a:gd name="connsiteY10" fmla="*/ 71438 h 369094"/>
                <a:gd name="connsiteX11" fmla="*/ 616744 w 940594"/>
                <a:gd name="connsiteY11" fmla="*/ 4763 h 369094"/>
                <a:gd name="connsiteX12" fmla="*/ 659606 w 940594"/>
                <a:gd name="connsiteY12" fmla="*/ 80963 h 369094"/>
                <a:gd name="connsiteX13" fmla="*/ 785812 w 940594"/>
                <a:gd name="connsiteY13" fmla="*/ 59531 h 369094"/>
                <a:gd name="connsiteX14" fmla="*/ 866775 w 940594"/>
                <a:gd name="connsiteY14" fmla="*/ 102394 h 369094"/>
                <a:gd name="connsiteX15" fmla="*/ 919162 w 940594"/>
                <a:gd name="connsiteY15" fmla="*/ 130969 h 369094"/>
                <a:gd name="connsiteX16" fmla="*/ 940594 w 940594"/>
                <a:gd name="connsiteY16" fmla="*/ 161925 h 369094"/>
                <a:gd name="connsiteX17" fmla="*/ 892969 w 940594"/>
                <a:gd name="connsiteY17" fmla="*/ 185738 h 369094"/>
                <a:gd name="connsiteX18" fmla="*/ 928687 w 940594"/>
                <a:gd name="connsiteY18" fmla="*/ 219075 h 369094"/>
                <a:gd name="connsiteX19" fmla="*/ 835819 w 940594"/>
                <a:gd name="connsiteY19" fmla="*/ 228600 h 369094"/>
                <a:gd name="connsiteX20" fmla="*/ 769144 w 940594"/>
                <a:gd name="connsiteY20" fmla="*/ 266700 h 369094"/>
                <a:gd name="connsiteX21" fmla="*/ 842962 w 940594"/>
                <a:gd name="connsiteY21" fmla="*/ 297656 h 369094"/>
                <a:gd name="connsiteX22" fmla="*/ 754856 w 940594"/>
                <a:gd name="connsiteY22" fmla="*/ 309563 h 369094"/>
                <a:gd name="connsiteX23" fmla="*/ 659606 w 940594"/>
                <a:gd name="connsiteY23" fmla="*/ 309563 h 369094"/>
                <a:gd name="connsiteX24" fmla="*/ 616744 w 940594"/>
                <a:gd name="connsiteY24" fmla="*/ 311944 h 369094"/>
                <a:gd name="connsiteX25" fmla="*/ 569119 w 940594"/>
                <a:gd name="connsiteY25" fmla="*/ 314325 h 369094"/>
                <a:gd name="connsiteX26" fmla="*/ 538162 w 940594"/>
                <a:gd name="connsiteY26" fmla="*/ 333375 h 369094"/>
                <a:gd name="connsiteX27" fmla="*/ 457200 w 940594"/>
                <a:gd name="connsiteY27" fmla="*/ 338138 h 369094"/>
                <a:gd name="connsiteX28" fmla="*/ 400050 w 940594"/>
                <a:gd name="connsiteY28" fmla="*/ 369094 h 369094"/>
                <a:gd name="connsiteX29" fmla="*/ 321469 w 940594"/>
                <a:gd name="connsiteY29" fmla="*/ 364331 h 369094"/>
                <a:gd name="connsiteX30" fmla="*/ 304800 w 940594"/>
                <a:gd name="connsiteY30" fmla="*/ 345281 h 369094"/>
                <a:gd name="connsiteX31" fmla="*/ 285750 w 940594"/>
                <a:gd name="connsiteY31" fmla="*/ 316706 h 369094"/>
                <a:gd name="connsiteX32" fmla="*/ 223837 w 940594"/>
                <a:gd name="connsiteY32" fmla="*/ 316706 h 369094"/>
                <a:gd name="connsiteX33" fmla="*/ 133350 w 940594"/>
                <a:gd name="connsiteY33" fmla="*/ 323850 h 369094"/>
                <a:gd name="connsiteX34" fmla="*/ 102394 w 940594"/>
                <a:gd name="connsiteY34" fmla="*/ 321469 h 369094"/>
                <a:gd name="connsiteX35" fmla="*/ 52387 w 940594"/>
                <a:gd name="connsiteY35" fmla="*/ 311944 h 369094"/>
                <a:gd name="connsiteX36" fmla="*/ 14287 w 940594"/>
                <a:gd name="connsiteY36" fmla="*/ 292894 h 369094"/>
                <a:gd name="connsiteX37" fmla="*/ 0 w 940594"/>
                <a:gd name="connsiteY37" fmla="*/ 261938 h 369094"/>
                <a:gd name="connsiteX38" fmla="*/ 59531 w 940594"/>
                <a:gd name="connsiteY38" fmla="*/ 259556 h 369094"/>
                <a:gd name="connsiteX39" fmla="*/ 130969 w 940594"/>
                <a:gd name="connsiteY39" fmla="*/ 259556 h 369094"/>
                <a:gd name="connsiteX40" fmla="*/ 83344 w 940594"/>
                <a:gd name="connsiteY40" fmla="*/ 202406 h 369094"/>
                <a:gd name="connsiteX0" fmla="*/ 83344 w 940594"/>
                <a:gd name="connsiteY0" fmla="*/ 202406 h 369094"/>
                <a:gd name="connsiteX1" fmla="*/ 161925 w 940594"/>
                <a:gd name="connsiteY1" fmla="*/ 180975 h 369094"/>
                <a:gd name="connsiteX2" fmla="*/ 200025 w 940594"/>
                <a:gd name="connsiteY2" fmla="*/ 111919 h 369094"/>
                <a:gd name="connsiteX3" fmla="*/ 271462 w 940594"/>
                <a:gd name="connsiteY3" fmla="*/ 145256 h 369094"/>
                <a:gd name="connsiteX4" fmla="*/ 300037 w 940594"/>
                <a:gd name="connsiteY4" fmla="*/ 173831 h 369094"/>
                <a:gd name="connsiteX5" fmla="*/ 311944 w 940594"/>
                <a:gd name="connsiteY5" fmla="*/ 109538 h 369094"/>
                <a:gd name="connsiteX6" fmla="*/ 350044 w 940594"/>
                <a:gd name="connsiteY6" fmla="*/ 90488 h 369094"/>
                <a:gd name="connsiteX7" fmla="*/ 388144 w 940594"/>
                <a:gd name="connsiteY7" fmla="*/ 35719 h 369094"/>
                <a:gd name="connsiteX8" fmla="*/ 442912 w 940594"/>
                <a:gd name="connsiteY8" fmla="*/ 0 h 369094"/>
                <a:gd name="connsiteX9" fmla="*/ 483394 w 940594"/>
                <a:gd name="connsiteY9" fmla="*/ 42863 h 369094"/>
                <a:gd name="connsiteX10" fmla="*/ 559594 w 940594"/>
                <a:gd name="connsiteY10" fmla="*/ 71438 h 369094"/>
                <a:gd name="connsiteX11" fmla="*/ 616744 w 940594"/>
                <a:gd name="connsiteY11" fmla="*/ 4763 h 369094"/>
                <a:gd name="connsiteX12" fmla="*/ 659606 w 940594"/>
                <a:gd name="connsiteY12" fmla="*/ 80963 h 369094"/>
                <a:gd name="connsiteX13" fmla="*/ 785812 w 940594"/>
                <a:gd name="connsiteY13" fmla="*/ 59531 h 369094"/>
                <a:gd name="connsiteX14" fmla="*/ 866775 w 940594"/>
                <a:gd name="connsiteY14" fmla="*/ 102394 h 369094"/>
                <a:gd name="connsiteX15" fmla="*/ 919162 w 940594"/>
                <a:gd name="connsiteY15" fmla="*/ 130969 h 369094"/>
                <a:gd name="connsiteX16" fmla="*/ 940594 w 940594"/>
                <a:gd name="connsiteY16" fmla="*/ 161925 h 369094"/>
                <a:gd name="connsiteX17" fmla="*/ 892969 w 940594"/>
                <a:gd name="connsiteY17" fmla="*/ 185738 h 369094"/>
                <a:gd name="connsiteX18" fmla="*/ 928687 w 940594"/>
                <a:gd name="connsiteY18" fmla="*/ 219075 h 369094"/>
                <a:gd name="connsiteX19" fmla="*/ 835819 w 940594"/>
                <a:gd name="connsiteY19" fmla="*/ 228600 h 369094"/>
                <a:gd name="connsiteX20" fmla="*/ 769144 w 940594"/>
                <a:gd name="connsiteY20" fmla="*/ 266700 h 369094"/>
                <a:gd name="connsiteX21" fmla="*/ 842962 w 940594"/>
                <a:gd name="connsiteY21" fmla="*/ 297656 h 369094"/>
                <a:gd name="connsiteX22" fmla="*/ 754856 w 940594"/>
                <a:gd name="connsiteY22" fmla="*/ 309563 h 369094"/>
                <a:gd name="connsiteX23" fmla="*/ 659606 w 940594"/>
                <a:gd name="connsiteY23" fmla="*/ 309563 h 369094"/>
                <a:gd name="connsiteX24" fmla="*/ 616744 w 940594"/>
                <a:gd name="connsiteY24" fmla="*/ 311944 h 369094"/>
                <a:gd name="connsiteX25" fmla="*/ 569119 w 940594"/>
                <a:gd name="connsiteY25" fmla="*/ 314325 h 369094"/>
                <a:gd name="connsiteX26" fmla="*/ 538162 w 940594"/>
                <a:gd name="connsiteY26" fmla="*/ 333375 h 369094"/>
                <a:gd name="connsiteX27" fmla="*/ 457200 w 940594"/>
                <a:gd name="connsiteY27" fmla="*/ 338138 h 369094"/>
                <a:gd name="connsiteX28" fmla="*/ 400050 w 940594"/>
                <a:gd name="connsiteY28" fmla="*/ 369094 h 369094"/>
                <a:gd name="connsiteX29" fmla="*/ 321469 w 940594"/>
                <a:gd name="connsiteY29" fmla="*/ 364331 h 369094"/>
                <a:gd name="connsiteX30" fmla="*/ 304800 w 940594"/>
                <a:gd name="connsiteY30" fmla="*/ 345281 h 369094"/>
                <a:gd name="connsiteX31" fmla="*/ 245269 w 940594"/>
                <a:gd name="connsiteY31" fmla="*/ 366712 h 369094"/>
                <a:gd name="connsiteX32" fmla="*/ 223837 w 940594"/>
                <a:gd name="connsiteY32" fmla="*/ 316706 h 369094"/>
                <a:gd name="connsiteX33" fmla="*/ 133350 w 940594"/>
                <a:gd name="connsiteY33" fmla="*/ 323850 h 369094"/>
                <a:gd name="connsiteX34" fmla="*/ 102394 w 940594"/>
                <a:gd name="connsiteY34" fmla="*/ 321469 h 369094"/>
                <a:gd name="connsiteX35" fmla="*/ 52387 w 940594"/>
                <a:gd name="connsiteY35" fmla="*/ 311944 h 369094"/>
                <a:gd name="connsiteX36" fmla="*/ 14287 w 940594"/>
                <a:gd name="connsiteY36" fmla="*/ 292894 h 369094"/>
                <a:gd name="connsiteX37" fmla="*/ 0 w 940594"/>
                <a:gd name="connsiteY37" fmla="*/ 261938 h 369094"/>
                <a:gd name="connsiteX38" fmla="*/ 59531 w 940594"/>
                <a:gd name="connsiteY38" fmla="*/ 259556 h 369094"/>
                <a:gd name="connsiteX39" fmla="*/ 130969 w 940594"/>
                <a:gd name="connsiteY39" fmla="*/ 259556 h 369094"/>
                <a:gd name="connsiteX40" fmla="*/ 83344 w 940594"/>
                <a:gd name="connsiteY40" fmla="*/ 202406 h 369094"/>
                <a:gd name="connsiteX0" fmla="*/ 83344 w 940594"/>
                <a:gd name="connsiteY0" fmla="*/ 202406 h 376237"/>
                <a:gd name="connsiteX1" fmla="*/ 161925 w 940594"/>
                <a:gd name="connsiteY1" fmla="*/ 180975 h 376237"/>
                <a:gd name="connsiteX2" fmla="*/ 200025 w 940594"/>
                <a:gd name="connsiteY2" fmla="*/ 111919 h 376237"/>
                <a:gd name="connsiteX3" fmla="*/ 271462 w 940594"/>
                <a:gd name="connsiteY3" fmla="*/ 145256 h 376237"/>
                <a:gd name="connsiteX4" fmla="*/ 300037 w 940594"/>
                <a:gd name="connsiteY4" fmla="*/ 173831 h 376237"/>
                <a:gd name="connsiteX5" fmla="*/ 311944 w 940594"/>
                <a:gd name="connsiteY5" fmla="*/ 109538 h 376237"/>
                <a:gd name="connsiteX6" fmla="*/ 350044 w 940594"/>
                <a:gd name="connsiteY6" fmla="*/ 90488 h 376237"/>
                <a:gd name="connsiteX7" fmla="*/ 388144 w 940594"/>
                <a:gd name="connsiteY7" fmla="*/ 35719 h 376237"/>
                <a:gd name="connsiteX8" fmla="*/ 442912 w 940594"/>
                <a:gd name="connsiteY8" fmla="*/ 0 h 376237"/>
                <a:gd name="connsiteX9" fmla="*/ 483394 w 940594"/>
                <a:gd name="connsiteY9" fmla="*/ 42863 h 376237"/>
                <a:gd name="connsiteX10" fmla="*/ 559594 w 940594"/>
                <a:gd name="connsiteY10" fmla="*/ 71438 h 376237"/>
                <a:gd name="connsiteX11" fmla="*/ 616744 w 940594"/>
                <a:gd name="connsiteY11" fmla="*/ 4763 h 376237"/>
                <a:gd name="connsiteX12" fmla="*/ 659606 w 940594"/>
                <a:gd name="connsiteY12" fmla="*/ 80963 h 376237"/>
                <a:gd name="connsiteX13" fmla="*/ 785812 w 940594"/>
                <a:gd name="connsiteY13" fmla="*/ 59531 h 376237"/>
                <a:gd name="connsiteX14" fmla="*/ 866775 w 940594"/>
                <a:gd name="connsiteY14" fmla="*/ 102394 h 376237"/>
                <a:gd name="connsiteX15" fmla="*/ 919162 w 940594"/>
                <a:gd name="connsiteY15" fmla="*/ 130969 h 376237"/>
                <a:gd name="connsiteX16" fmla="*/ 940594 w 940594"/>
                <a:gd name="connsiteY16" fmla="*/ 161925 h 376237"/>
                <a:gd name="connsiteX17" fmla="*/ 892969 w 940594"/>
                <a:gd name="connsiteY17" fmla="*/ 185738 h 376237"/>
                <a:gd name="connsiteX18" fmla="*/ 928687 w 940594"/>
                <a:gd name="connsiteY18" fmla="*/ 219075 h 376237"/>
                <a:gd name="connsiteX19" fmla="*/ 835819 w 940594"/>
                <a:gd name="connsiteY19" fmla="*/ 228600 h 376237"/>
                <a:gd name="connsiteX20" fmla="*/ 769144 w 940594"/>
                <a:gd name="connsiteY20" fmla="*/ 266700 h 376237"/>
                <a:gd name="connsiteX21" fmla="*/ 842962 w 940594"/>
                <a:gd name="connsiteY21" fmla="*/ 297656 h 376237"/>
                <a:gd name="connsiteX22" fmla="*/ 754856 w 940594"/>
                <a:gd name="connsiteY22" fmla="*/ 309563 h 376237"/>
                <a:gd name="connsiteX23" fmla="*/ 659606 w 940594"/>
                <a:gd name="connsiteY23" fmla="*/ 309563 h 376237"/>
                <a:gd name="connsiteX24" fmla="*/ 616744 w 940594"/>
                <a:gd name="connsiteY24" fmla="*/ 311944 h 376237"/>
                <a:gd name="connsiteX25" fmla="*/ 569119 w 940594"/>
                <a:gd name="connsiteY25" fmla="*/ 314325 h 376237"/>
                <a:gd name="connsiteX26" fmla="*/ 538162 w 940594"/>
                <a:gd name="connsiteY26" fmla="*/ 333375 h 376237"/>
                <a:gd name="connsiteX27" fmla="*/ 457200 w 940594"/>
                <a:gd name="connsiteY27" fmla="*/ 338138 h 376237"/>
                <a:gd name="connsiteX28" fmla="*/ 400050 w 940594"/>
                <a:gd name="connsiteY28" fmla="*/ 369094 h 376237"/>
                <a:gd name="connsiteX29" fmla="*/ 321469 w 940594"/>
                <a:gd name="connsiteY29" fmla="*/ 364331 h 376237"/>
                <a:gd name="connsiteX30" fmla="*/ 290512 w 940594"/>
                <a:gd name="connsiteY30" fmla="*/ 376237 h 376237"/>
                <a:gd name="connsiteX31" fmla="*/ 245269 w 940594"/>
                <a:gd name="connsiteY31" fmla="*/ 366712 h 376237"/>
                <a:gd name="connsiteX32" fmla="*/ 223837 w 940594"/>
                <a:gd name="connsiteY32" fmla="*/ 316706 h 376237"/>
                <a:gd name="connsiteX33" fmla="*/ 133350 w 940594"/>
                <a:gd name="connsiteY33" fmla="*/ 323850 h 376237"/>
                <a:gd name="connsiteX34" fmla="*/ 102394 w 940594"/>
                <a:gd name="connsiteY34" fmla="*/ 321469 h 376237"/>
                <a:gd name="connsiteX35" fmla="*/ 52387 w 940594"/>
                <a:gd name="connsiteY35" fmla="*/ 311944 h 376237"/>
                <a:gd name="connsiteX36" fmla="*/ 14287 w 940594"/>
                <a:gd name="connsiteY36" fmla="*/ 292894 h 376237"/>
                <a:gd name="connsiteX37" fmla="*/ 0 w 940594"/>
                <a:gd name="connsiteY37" fmla="*/ 261938 h 376237"/>
                <a:gd name="connsiteX38" fmla="*/ 59531 w 940594"/>
                <a:gd name="connsiteY38" fmla="*/ 259556 h 376237"/>
                <a:gd name="connsiteX39" fmla="*/ 130969 w 940594"/>
                <a:gd name="connsiteY39" fmla="*/ 259556 h 376237"/>
                <a:gd name="connsiteX40" fmla="*/ 83344 w 940594"/>
                <a:gd name="connsiteY40" fmla="*/ 202406 h 376237"/>
                <a:gd name="connsiteX0" fmla="*/ 83344 w 940594"/>
                <a:gd name="connsiteY0" fmla="*/ 202406 h 383382"/>
                <a:gd name="connsiteX1" fmla="*/ 161925 w 940594"/>
                <a:gd name="connsiteY1" fmla="*/ 180975 h 383382"/>
                <a:gd name="connsiteX2" fmla="*/ 200025 w 940594"/>
                <a:gd name="connsiteY2" fmla="*/ 111919 h 383382"/>
                <a:gd name="connsiteX3" fmla="*/ 271462 w 940594"/>
                <a:gd name="connsiteY3" fmla="*/ 145256 h 383382"/>
                <a:gd name="connsiteX4" fmla="*/ 300037 w 940594"/>
                <a:gd name="connsiteY4" fmla="*/ 173831 h 383382"/>
                <a:gd name="connsiteX5" fmla="*/ 311944 w 940594"/>
                <a:gd name="connsiteY5" fmla="*/ 109538 h 383382"/>
                <a:gd name="connsiteX6" fmla="*/ 350044 w 940594"/>
                <a:gd name="connsiteY6" fmla="*/ 90488 h 383382"/>
                <a:gd name="connsiteX7" fmla="*/ 388144 w 940594"/>
                <a:gd name="connsiteY7" fmla="*/ 35719 h 383382"/>
                <a:gd name="connsiteX8" fmla="*/ 442912 w 940594"/>
                <a:gd name="connsiteY8" fmla="*/ 0 h 383382"/>
                <a:gd name="connsiteX9" fmla="*/ 483394 w 940594"/>
                <a:gd name="connsiteY9" fmla="*/ 42863 h 383382"/>
                <a:gd name="connsiteX10" fmla="*/ 559594 w 940594"/>
                <a:gd name="connsiteY10" fmla="*/ 71438 h 383382"/>
                <a:gd name="connsiteX11" fmla="*/ 616744 w 940594"/>
                <a:gd name="connsiteY11" fmla="*/ 4763 h 383382"/>
                <a:gd name="connsiteX12" fmla="*/ 659606 w 940594"/>
                <a:gd name="connsiteY12" fmla="*/ 80963 h 383382"/>
                <a:gd name="connsiteX13" fmla="*/ 785812 w 940594"/>
                <a:gd name="connsiteY13" fmla="*/ 59531 h 383382"/>
                <a:gd name="connsiteX14" fmla="*/ 866775 w 940594"/>
                <a:gd name="connsiteY14" fmla="*/ 102394 h 383382"/>
                <a:gd name="connsiteX15" fmla="*/ 919162 w 940594"/>
                <a:gd name="connsiteY15" fmla="*/ 130969 h 383382"/>
                <a:gd name="connsiteX16" fmla="*/ 940594 w 940594"/>
                <a:gd name="connsiteY16" fmla="*/ 161925 h 383382"/>
                <a:gd name="connsiteX17" fmla="*/ 892969 w 940594"/>
                <a:gd name="connsiteY17" fmla="*/ 185738 h 383382"/>
                <a:gd name="connsiteX18" fmla="*/ 928687 w 940594"/>
                <a:gd name="connsiteY18" fmla="*/ 219075 h 383382"/>
                <a:gd name="connsiteX19" fmla="*/ 835819 w 940594"/>
                <a:gd name="connsiteY19" fmla="*/ 228600 h 383382"/>
                <a:gd name="connsiteX20" fmla="*/ 769144 w 940594"/>
                <a:gd name="connsiteY20" fmla="*/ 266700 h 383382"/>
                <a:gd name="connsiteX21" fmla="*/ 842962 w 940594"/>
                <a:gd name="connsiteY21" fmla="*/ 297656 h 383382"/>
                <a:gd name="connsiteX22" fmla="*/ 754856 w 940594"/>
                <a:gd name="connsiteY22" fmla="*/ 309563 h 383382"/>
                <a:gd name="connsiteX23" fmla="*/ 659606 w 940594"/>
                <a:gd name="connsiteY23" fmla="*/ 309563 h 383382"/>
                <a:gd name="connsiteX24" fmla="*/ 616744 w 940594"/>
                <a:gd name="connsiteY24" fmla="*/ 311944 h 383382"/>
                <a:gd name="connsiteX25" fmla="*/ 569119 w 940594"/>
                <a:gd name="connsiteY25" fmla="*/ 314325 h 383382"/>
                <a:gd name="connsiteX26" fmla="*/ 538162 w 940594"/>
                <a:gd name="connsiteY26" fmla="*/ 333375 h 383382"/>
                <a:gd name="connsiteX27" fmla="*/ 457200 w 940594"/>
                <a:gd name="connsiteY27" fmla="*/ 338138 h 383382"/>
                <a:gd name="connsiteX28" fmla="*/ 419100 w 940594"/>
                <a:gd name="connsiteY28" fmla="*/ 383382 h 383382"/>
                <a:gd name="connsiteX29" fmla="*/ 321469 w 940594"/>
                <a:gd name="connsiteY29" fmla="*/ 364331 h 383382"/>
                <a:gd name="connsiteX30" fmla="*/ 290512 w 940594"/>
                <a:gd name="connsiteY30" fmla="*/ 376237 h 383382"/>
                <a:gd name="connsiteX31" fmla="*/ 245269 w 940594"/>
                <a:gd name="connsiteY31" fmla="*/ 366712 h 383382"/>
                <a:gd name="connsiteX32" fmla="*/ 223837 w 940594"/>
                <a:gd name="connsiteY32" fmla="*/ 316706 h 383382"/>
                <a:gd name="connsiteX33" fmla="*/ 133350 w 940594"/>
                <a:gd name="connsiteY33" fmla="*/ 323850 h 383382"/>
                <a:gd name="connsiteX34" fmla="*/ 102394 w 940594"/>
                <a:gd name="connsiteY34" fmla="*/ 321469 h 383382"/>
                <a:gd name="connsiteX35" fmla="*/ 52387 w 940594"/>
                <a:gd name="connsiteY35" fmla="*/ 311944 h 383382"/>
                <a:gd name="connsiteX36" fmla="*/ 14287 w 940594"/>
                <a:gd name="connsiteY36" fmla="*/ 292894 h 383382"/>
                <a:gd name="connsiteX37" fmla="*/ 0 w 940594"/>
                <a:gd name="connsiteY37" fmla="*/ 261938 h 383382"/>
                <a:gd name="connsiteX38" fmla="*/ 59531 w 940594"/>
                <a:gd name="connsiteY38" fmla="*/ 259556 h 383382"/>
                <a:gd name="connsiteX39" fmla="*/ 130969 w 940594"/>
                <a:gd name="connsiteY39" fmla="*/ 259556 h 383382"/>
                <a:gd name="connsiteX40" fmla="*/ 83344 w 940594"/>
                <a:gd name="connsiteY40" fmla="*/ 202406 h 383382"/>
                <a:gd name="connsiteX0" fmla="*/ 83344 w 940594"/>
                <a:gd name="connsiteY0" fmla="*/ 202406 h 383382"/>
                <a:gd name="connsiteX1" fmla="*/ 161925 w 940594"/>
                <a:gd name="connsiteY1" fmla="*/ 180975 h 383382"/>
                <a:gd name="connsiteX2" fmla="*/ 200025 w 940594"/>
                <a:gd name="connsiteY2" fmla="*/ 111919 h 383382"/>
                <a:gd name="connsiteX3" fmla="*/ 271462 w 940594"/>
                <a:gd name="connsiteY3" fmla="*/ 145256 h 383382"/>
                <a:gd name="connsiteX4" fmla="*/ 300037 w 940594"/>
                <a:gd name="connsiteY4" fmla="*/ 173831 h 383382"/>
                <a:gd name="connsiteX5" fmla="*/ 311944 w 940594"/>
                <a:gd name="connsiteY5" fmla="*/ 109538 h 383382"/>
                <a:gd name="connsiteX6" fmla="*/ 350044 w 940594"/>
                <a:gd name="connsiteY6" fmla="*/ 90488 h 383382"/>
                <a:gd name="connsiteX7" fmla="*/ 388144 w 940594"/>
                <a:gd name="connsiteY7" fmla="*/ 35719 h 383382"/>
                <a:gd name="connsiteX8" fmla="*/ 442912 w 940594"/>
                <a:gd name="connsiteY8" fmla="*/ 0 h 383382"/>
                <a:gd name="connsiteX9" fmla="*/ 483394 w 940594"/>
                <a:gd name="connsiteY9" fmla="*/ 42863 h 383382"/>
                <a:gd name="connsiteX10" fmla="*/ 559594 w 940594"/>
                <a:gd name="connsiteY10" fmla="*/ 71438 h 383382"/>
                <a:gd name="connsiteX11" fmla="*/ 616744 w 940594"/>
                <a:gd name="connsiteY11" fmla="*/ 4763 h 383382"/>
                <a:gd name="connsiteX12" fmla="*/ 659606 w 940594"/>
                <a:gd name="connsiteY12" fmla="*/ 80963 h 383382"/>
                <a:gd name="connsiteX13" fmla="*/ 785812 w 940594"/>
                <a:gd name="connsiteY13" fmla="*/ 59531 h 383382"/>
                <a:gd name="connsiteX14" fmla="*/ 866775 w 940594"/>
                <a:gd name="connsiteY14" fmla="*/ 102394 h 383382"/>
                <a:gd name="connsiteX15" fmla="*/ 919162 w 940594"/>
                <a:gd name="connsiteY15" fmla="*/ 130969 h 383382"/>
                <a:gd name="connsiteX16" fmla="*/ 940594 w 940594"/>
                <a:gd name="connsiteY16" fmla="*/ 161925 h 383382"/>
                <a:gd name="connsiteX17" fmla="*/ 892969 w 940594"/>
                <a:gd name="connsiteY17" fmla="*/ 185738 h 383382"/>
                <a:gd name="connsiteX18" fmla="*/ 928687 w 940594"/>
                <a:gd name="connsiteY18" fmla="*/ 219075 h 383382"/>
                <a:gd name="connsiteX19" fmla="*/ 835819 w 940594"/>
                <a:gd name="connsiteY19" fmla="*/ 228600 h 383382"/>
                <a:gd name="connsiteX20" fmla="*/ 769144 w 940594"/>
                <a:gd name="connsiteY20" fmla="*/ 266700 h 383382"/>
                <a:gd name="connsiteX21" fmla="*/ 842962 w 940594"/>
                <a:gd name="connsiteY21" fmla="*/ 297656 h 383382"/>
                <a:gd name="connsiteX22" fmla="*/ 754856 w 940594"/>
                <a:gd name="connsiteY22" fmla="*/ 309563 h 383382"/>
                <a:gd name="connsiteX23" fmla="*/ 659606 w 940594"/>
                <a:gd name="connsiteY23" fmla="*/ 309563 h 383382"/>
                <a:gd name="connsiteX24" fmla="*/ 616744 w 940594"/>
                <a:gd name="connsiteY24" fmla="*/ 311944 h 383382"/>
                <a:gd name="connsiteX25" fmla="*/ 569119 w 940594"/>
                <a:gd name="connsiteY25" fmla="*/ 314325 h 383382"/>
                <a:gd name="connsiteX26" fmla="*/ 538162 w 940594"/>
                <a:gd name="connsiteY26" fmla="*/ 333375 h 383382"/>
                <a:gd name="connsiteX27" fmla="*/ 521493 w 940594"/>
                <a:gd name="connsiteY27" fmla="*/ 376238 h 383382"/>
                <a:gd name="connsiteX28" fmla="*/ 419100 w 940594"/>
                <a:gd name="connsiteY28" fmla="*/ 383382 h 383382"/>
                <a:gd name="connsiteX29" fmla="*/ 321469 w 940594"/>
                <a:gd name="connsiteY29" fmla="*/ 364331 h 383382"/>
                <a:gd name="connsiteX30" fmla="*/ 290512 w 940594"/>
                <a:gd name="connsiteY30" fmla="*/ 376237 h 383382"/>
                <a:gd name="connsiteX31" fmla="*/ 245269 w 940594"/>
                <a:gd name="connsiteY31" fmla="*/ 366712 h 383382"/>
                <a:gd name="connsiteX32" fmla="*/ 223837 w 940594"/>
                <a:gd name="connsiteY32" fmla="*/ 316706 h 383382"/>
                <a:gd name="connsiteX33" fmla="*/ 133350 w 940594"/>
                <a:gd name="connsiteY33" fmla="*/ 323850 h 383382"/>
                <a:gd name="connsiteX34" fmla="*/ 102394 w 940594"/>
                <a:gd name="connsiteY34" fmla="*/ 321469 h 383382"/>
                <a:gd name="connsiteX35" fmla="*/ 52387 w 940594"/>
                <a:gd name="connsiteY35" fmla="*/ 311944 h 383382"/>
                <a:gd name="connsiteX36" fmla="*/ 14287 w 940594"/>
                <a:gd name="connsiteY36" fmla="*/ 292894 h 383382"/>
                <a:gd name="connsiteX37" fmla="*/ 0 w 940594"/>
                <a:gd name="connsiteY37" fmla="*/ 261938 h 383382"/>
                <a:gd name="connsiteX38" fmla="*/ 59531 w 940594"/>
                <a:gd name="connsiteY38" fmla="*/ 259556 h 383382"/>
                <a:gd name="connsiteX39" fmla="*/ 130969 w 940594"/>
                <a:gd name="connsiteY39" fmla="*/ 259556 h 383382"/>
                <a:gd name="connsiteX40" fmla="*/ 83344 w 940594"/>
                <a:gd name="connsiteY40" fmla="*/ 202406 h 383382"/>
                <a:gd name="connsiteX0" fmla="*/ 83344 w 940594"/>
                <a:gd name="connsiteY0" fmla="*/ 202406 h 388144"/>
                <a:gd name="connsiteX1" fmla="*/ 161925 w 940594"/>
                <a:gd name="connsiteY1" fmla="*/ 180975 h 388144"/>
                <a:gd name="connsiteX2" fmla="*/ 200025 w 940594"/>
                <a:gd name="connsiteY2" fmla="*/ 111919 h 388144"/>
                <a:gd name="connsiteX3" fmla="*/ 271462 w 940594"/>
                <a:gd name="connsiteY3" fmla="*/ 145256 h 388144"/>
                <a:gd name="connsiteX4" fmla="*/ 300037 w 940594"/>
                <a:gd name="connsiteY4" fmla="*/ 173831 h 388144"/>
                <a:gd name="connsiteX5" fmla="*/ 311944 w 940594"/>
                <a:gd name="connsiteY5" fmla="*/ 109538 h 388144"/>
                <a:gd name="connsiteX6" fmla="*/ 350044 w 940594"/>
                <a:gd name="connsiteY6" fmla="*/ 90488 h 388144"/>
                <a:gd name="connsiteX7" fmla="*/ 388144 w 940594"/>
                <a:gd name="connsiteY7" fmla="*/ 35719 h 388144"/>
                <a:gd name="connsiteX8" fmla="*/ 442912 w 940594"/>
                <a:gd name="connsiteY8" fmla="*/ 0 h 388144"/>
                <a:gd name="connsiteX9" fmla="*/ 483394 w 940594"/>
                <a:gd name="connsiteY9" fmla="*/ 42863 h 388144"/>
                <a:gd name="connsiteX10" fmla="*/ 559594 w 940594"/>
                <a:gd name="connsiteY10" fmla="*/ 71438 h 388144"/>
                <a:gd name="connsiteX11" fmla="*/ 616744 w 940594"/>
                <a:gd name="connsiteY11" fmla="*/ 4763 h 388144"/>
                <a:gd name="connsiteX12" fmla="*/ 659606 w 940594"/>
                <a:gd name="connsiteY12" fmla="*/ 80963 h 388144"/>
                <a:gd name="connsiteX13" fmla="*/ 785812 w 940594"/>
                <a:gd name="connsiteY13" fmla="*/ 59531 h 388144"/>
                <a:gd name="connsiteX14" fmla="*/ 866775 w 940594"/>
                <a:gd name="connsiteY14" fmla="*/ 102394 h 388144"/>
                <a:gd name="connsiteX15" fmla="*/ 919162 w 940594"/>
                <a:gd name="connsiteY15" fmla="*/ 130969 h 388144"/>
                <a:gd name="connsiteX16" fmla="*/ 940594 w 940594"/>
                <a:gd name="connsiteY16" fmla="*/ 161925 h 388144"/>
                <a:gd name="connsiteX17" fmla="*/ 892969 w 940594"/>
                <a:gd name="connsiteY17" fmla="*/ 185738 h 388144"/>
                <a:gd name="connsiteX18" fmla="*/ 928687 w 940594"/>
                <a:gd name="connsiteY18" fmla="*/ 219075 h 388144"/>
                <a:gd name="connsiteX19" fmla="*/ 835819 w 940594"/>
                <a:gd name="connsiteY19" fmla="*/ 228600 h 388144"/>
                <a:gd name="connsiteX20" fmla="*/ 769144 w 940594"/>
                <a:gd name="connsiteY20" fmla="*/ 266700 h 388144"/>
                <a:gd name="connsiteX21" fmla="*/ 842962 w 940594"/>
                <a:gd name="connsiteY21" fmla="*/ 297656 h 388144"/>
                <a:gd name="connsiteX22" fmla="*/ 754856 w 940594"/>
                <a:gd name="connsiteY22" fmla="*/ 309563 h 388144"/>
                <a:gd name="connsiteX23" fmla="*/ 659606 w 940594"/>
                <a:gd name="connsiteY23" fmla="*/ 309563 h 388144"/>
                <a:gd name="connsiteX24" fmla="*/ 616744 w 940594"/>
                <a:gd name="connsiteY24" fmla="*/ 311944 h 388144"/>
                <a:gd name="connsiteX25" fmla="*/ 569119 w 940594"/>
                <a:gd name="connsiteY25" fmla="*/ 314325 h 388144"/>
                <a:gd name="connsiteX26" fmla="*/ 538162 w 940594"/>
                <a:gd name="connsiteY26" fmla="*/ 333375 h 388144"/>
                <a:gd name="connsiteX27" fmla="*/ 521493 w 940594"/>
                <a:gd name="connsiteY27" fmla="*/ 376238 h 388144"/>
                <a:gd name="connsiteX28" fmla="*/ 419100 w 940594"/>
                <a:gd name="connsiteY28" fmla="*/ 383382 h 388144"/>
                <a:gd name="connsiteX29" fmla="*/ 321469 w 940594"/>
                <a:gd name="connsiteY29" fmla="*/ 388144 h 388144"/>
                <a:gd name="connsiteX30" fmla="*/ 290512 w 940594"/>
                <a:gd name="connsiteY30" fmla="*/ 376237 h 388144"/>
                <a:gd name="connsiteX31" fmla="*/ 245269 w 940594"/>
                <a:gd name="connsiteY31" fmla="*/ 366712 h 388144"/>
                <a:gd name="connsiteX32" fmla="*/ 223837 w 940594"/>
                <a:gd name="connsiteY32" fmla="*/ 316706 h 388144"/>
                <a:gd name="connsiteX33" fmla="*/ 133350 w 940594"/>
                <a:gd name="connsiteY33" fmla="*/ 323850 h 388144"/>
                <a:gd name="connsiteX34" fmla="*/ 102394 w 940594"/>
                <a:gd name="connsiteY34" fmla="*/ 321469 h 388144"/>
                <a:gd name="connsiteX35" fmla="*/ 52387 w 940594"/>
                <a:gd name="connsiteY35" fmla="*/ 311944 h 388144"/>
                <a:gd name="connsiteX36" fmla="*/ 14287 w 940594"/>
                <a:gd name="connsiteY36" fmla="*/ 292894 h 388144"/>
                <a:gd name="connsiteX37" fmla="*/ 0 w 940594"/>
                <a:gd name="connsiteY37" fmla="*/ 261938 h 388144"/>
                <a:gd name="connsiteX38" fmla="*/ 59531 w 940594"/>
                <a:gd name="connsiteY38" fmla="*/ 259556 h 388144"/>
                <a:gd name="connsiteX39" fmla="*/ 130969 w 940594"/>
                <a:gd name="connsiteY39" fmla="*/ 259556 h 388144"/>
                <a:gd name="connsiteX40" fmla="*/ 83344 w 940594"/>
                <a:gd name="connsiteY40" fmla="*/ 202406 h 388144"/>
                <a:gd name="connsiteX0" fmla="*/ 83344 w 940594"/>
                <a:gd name="connsiteY0" fmla="*/ 202406 h 388144"/>
                <a:gd name="connsiteX1" fmla="*/ 161925 w 940594"/>
                <a:gd name="connsiteY1" fmla="*/ 180975 h 388144"/>
                <a:gd name="connsiteX2" fmla="*/ 200025 w 940594"/>
                <a:gd name="connsiteY2" fmla="*/ 111919 h 388144"/>
                <a:gd name="connsiteX3" fmla="*/ 271462 w 940594"/>
                <a:gd name="connsiteY3" fmla="*/ 145256 h 388144"/>
                <a:gd name="connsiteX4" fmla="*/ 300037 w 940594"/>
                <a:gd name="connsiteY4" fmla="*/ 173831 h 388144"/>
                <a:gd name="connsiteX5" fmla="*/ 311944 w 940594"/>
                <a:gd name="connsiteY5" fmla="*/ 109538 h 388144"/>
                <a:gd name="connsiteX6" fmla="*/ 350044 w 940594"/>
                <a:gd name="connsiteY6" fmla="*/ 90488 h 388144"/>
                <a:gd name="connsiteX7" fmla="*/ 388144 w 940594"/>
                <a:gd name="connsiteY7" fmla="*/ 35719 h 388144"/>
                <a:gd name="connsiteX8" fmla="*/ 442912 w 940594"/>
                <a:gd name="connsiteY8" fmla="*/ 0 h 388144"/>
                <a:gd name="connsiteX9" fmla="*/ 483394 w 940594"/>
                <a:gd name="connsiteY9" fmla="*/ 42863 h 388144"/>
                <a:gd name="connsiteX10" fmla="*/ 559594 w 940594"/>
                <a:gd name="connsiteY10" fmla="*/ 71438 h 388144"/>
                <a:gd name="connsiteX11" fmla="*/ 616744 w 940594"/>
                <a:gd name="connsiteY11" fmla="*/ 4763 h 388144"/>
                <a:gd name="connsiteX12" fmla="*/ 659606 w 940594"/>
                <a:gd name="connsiteY12" fmla="*/ 80963 h 388144"/>
                <a:gd name="connsiteX13" fmla="*/ 785812 w 940594"/>
                <a:gd name="connsiteY13" fmla="*/ 59531 h 388144"/>
                <a:gd name="connsiteX14" fmla="*/ 866775 w 940594"/>
                <a:gd name="connsiteY14" fmla="*/ 102394 h 388144"/>
                <a:gd name="connsiteX15" fmla="*/ 919162 w 940594"/>
                <a:gd name="connsiteY15" fmla="*/ 130969 h 388144"/>
                <a:gd name="connsiteX16" fmla="*/ 940594 w 940594"/>
                <a:gd name="connsiteY16" fmla="*/ 161925 h 388144"/>
                <a:gd name="connsiteX17" fmla="*/ 892969 w 940594"/>
                <a:gd name="connsiteY17" fmla="*/ 185738 h 388144"/>
                <a:gd name="connsiteX18" fmla="*/ 928687 w 940594"/>
                <a:gd name="connsiteY18" fmla="*/ 219075 h 388144"/>
                <a:gd name="connsiteX19" fmla="*/ 835819 w 940594"/>
                <a:gd name="connsiteY19" fmla="*/ 228600 h 388144"/>
                <a:gd name="connsiteX20" fmla="*/ 769144 w 940594"/>
                <a:gd name="connsiteY20" fmla="*/ 266700 h 388144"/>
                <a:gd name="connsiteX21" fmla="*/ 842962 w 940594"/>
                <a:gd name="connsiteY21" fmla="*/ 297656 h 388144"/>
                <a:gd name="connsiteX22" fmla="*/ 754856 w 940594"/>
                <a:gd name="connsiteY22" fmla="*/ 309563 h 388144"/>
                <a:gd name="connsiteX23" fmla="*/ 659606 w 940594"/>
                <a:gd name="connsiteY23" fmla="*/ 309563 h 388144"/>
                <a:gd name="connsiteX24" fmla="*/ 616744 w 940594"/>
                <a:gd name="connsiteY24" fmla="*/ 311944 h 388144"/>
                <a:gd name="connsiteX25" fmla="*/ 569119 w 940594"/>
                <a:gd name="connsiteY25" fmla="*/ 314325 h 388144"/>
                <a:gd name="connsiteX26" fmla="*/ 590549 w 940594"/>
                <a:gd name="connsiteY26" fmla="*/ 354806 h 388144"/>
                <a:gd name="connsiteX27" fmla="*/ 521493 w 940594"/>
                <a:gd name="connsiteY27" fmla="*/ 376238 h 388144"/>
                <a:gd name="connsiteX28" fmla="*/ 419100 w 940594"/>
                <a:gd name="connsiteY28" fmla="*/ 383382 h 388144"/>
                <a:gd name="connsiteX29" fmla="*/ 321469 w 940594"/>
                <a:gd name="connsiteY29" fmla="*/ 388144 h 388144"/>
                <a:gd name="connsiteX30" fmla="*/ 290512 w 940594"/>
                <a:gd name="connsiteY30" fmla="*/ 376237 h 388144"/>
                <a:gd name="connsiteX31" fmla="*/ 245269 w 940594"/>
                <a:gd name="connsiteY31" fmla="*/ 366712 h 388144"/>
                <a:gd name="connsiteX32" fmla="*/ 223837 w 940594"/>
                <a:gd name="connsiteY32" fmla="*/ 316706 h 388144"/>
                <a:gd name="connsiteX33" fmla="*/ 133350 w 940594"/>
                <a:gd name="connsiteY33" fmla="*/ 323850 h 388144"/>
                <a:gd name="connsiteX34" fmla="*/ 102394 w 940594"/>
                <a:gd name="connsiteY34" fmla="*/ 321469 h 388144"/>
                <a:gd name="connsiteX35" fmla="*/ 52387 w 940594"/>
                <a:gd name="connsiteY35" fmla="*/ 311944 h 388144"/>
                <a:gd name="connsiteX36" fmla="*/ 14287 w 940594"/>
                <a:gd name="connsiteY36" fmla="*/ 292894 h 388144"/>
                <a:gd name="connsiteX37" fmla="*/ 0 w 940594"/>
                <a:gd name="connsiteY37" fmla="*/ 261938 h 388144"/>
                <a:gd name="connsiteX38" fmla="*/ 59531 w 940594"/>
                <a:gd name="connsiteY38" fmla="*/ 259556 h 388144"/>
                <a:gd name="connsiteX39" fmla="*/ 130969 w 940594"/>
                <a:gd name="connsiteY39" fmla="*/ 259556 h 388144"/>
                <a:gd name="connsiteX40" fmla="*/ 83344 w 940594"/>
                <a:gd name="connsiteY40" fmla="*/ 202406 h 388144"/>
                <a:gd name="connsiteX0" fmla="*/ 83344 w 940594"/>
                <a:gd name="connsiteY0" fmla="*/ 202406 h 388144"/>
                <a:gd name="connsiteX1" fmla="*/ 161925 w 940594"/>
                <a:gd name="connsiteY1" fmla="*/ 180975 h 388144"/>
                <a:gd name="connsiteX2" fmla="*/ 200025 w 940594"/>
                <a:gd name="connsiteY2" fmla="*/ 111919 h 388144"/>
                <a:gd name="connsiteX3" fmla="*/ 271462 w 940594"/>
                <a:gd name="connsiteY3" fmla="*/ 145256 h 388144"/>
                <a:gd name="connsiteX4" fmla="*/ 300037 w 940594"/>
                <a:gd name="connsiteY4" fmla="*/ 173831 h 388144"/>
                <a:gd name="connsiteX5" fmla="*/ 311944 w 940594"/>
                <a:gd name="connsiteY5" fmla="*/ 109538 h 388144"/>
                <a:gd name="connsiteX6" fmla="*/ 350044 w 940594"/>
                <a:gd name="connsiteY6" fmla="*/ 90488 h 388144"/>
                <a:gd name="connsiteX7" fmla="*/ 388144 w 940594"/>
                <a:gd name="connsiteY7" fmla="*/ 35719 h 388144"/>
                <a:gd name="connsiteX8" fmla="*/ 442912 w 940594"/>
                <a:gd name="connsiteY8" fmla="*/ 0 h 388144"/>
                <a:gd name="connsiteX9" fmla="*/ 483394 w 940594"/>
                <a:gd name="connsiteY9" fmla="*/ 42863 h 388144"/>
                <a:gd name="connsiteX10" fmla="*/ 559594 w 940594"/>
                <a:gd name="connsiteY10" fmla="*/ 71438 h 388144"/>
                <a:gd name="connsiteX11" fmla="*/ 616744 w 940594"/>
                <a:gd name="connsiteY11" fmla="*/ 4763 h 388144"/>
                <a:gd name="connsiteX12" fmla="*/ 659606 w 940594"/>
                <a:gd name="connsiteY12" fmla="*/ 80963 h 388144"/>
                <a:gd name="connsiteX13" fmla="*/ 785812 w 940594"/>
                <a:gd name="connsiteY13" fmla="*/ 59531 h 388144"/>
                <a:gd name="connsiteX14" fmla="*/ 866775 w 940594"/>
                <a:gd name="connsiteY14" fmla="*/ 102394 h 388144"/>
                <a:gd name="connsiteX15" fmla="*/ 919162 w 940594"/>
                <a:gd name="connsiteY15" fmla="*/ 130969 h 388144"/>
                <a:gd name="connsiteX16" fmla="*/ 940594 w 940594"/>
                <a:gd name="connsiteY16" fmla="*/ 161925 h 388144"/>
                <a:gd name="connsiteX17" fmla="*/ 892969 w 940594"/>
                <a:gd name="connsiteY17" fmla="*/ 185738 h 388144"/>
                <a:gd name="connsiteX18" fmla="*/ 928687 w 940594"/>
                <a:gd name="connsiteY18" fmla="*/ 219075 h 388144"/>
                <a:gd name="connsiteX19" fmla="*/ 835819 w 940594"/>
                <a:gd name="connsiteY19" fmla="*/ 228600 h 388144"/>
                <a:gd name="connsiteX20" fmla="*/ 769144 w 940594"/>
                <a:gd name="connsiteY20" fmla="*/ 266700 h 388144"/>
                <a:gd name="connsiteX21" fmla="*/ 842962 w 940594"/>
                <a:gd name="connsiteY21" fmla="*/ 297656 h 388144"/>
                <a:gd name="connsiteX22" fmla="*/ 754856 w 940594"/>
                <a:gd name="connsiteY22" fmla="*/ 309563 h 388144"/>
                <a:gd name="connsiteX23" fmla="*/ 659606 w 940594"/>
                <a:gd name="connsiteY23" fmla="*/ 309563 h 388144"/>
                <a:gd name="connsiteX24" fmla="*/ 616744 w 940594"/>
                <a:gd name="connsiteY24" fmla="*/ 311944 h 388144"/>
                <a:gd name="connsiteX25" fmla="*/ 666750 w 940594"/>
                <a:gd name="connsiteY25" fmla="*/ 347662 h 388144"/>
                <a:gd name="connsiteX26" fmla="*/ 590549 w 940594"/>
                <a:gd name="connsiteY26" fmla="*/ 354806 h 388144"/>
                <a:gd name="connsiteX27" fmla="*/ 521493 w 940594"/>
                <a:gd name="connsiteY27" fmla="*/ 376238 h 388144"/>
                <a:gd name="connsiteX28" fmla="*/ 419100 w 940594"/>
                <a:gd name="connsiteY28" fmla="*/ 383382 h 388144"/>
                <a:gd name="connsiteX29" fmla="*/ 321469 w 940594"/>
                <a:gd name="connsiteY29" fmla="*/ 388144 h 388144"/>
                <a:gd name="connsiteX30" fmla="*/ 290512 w 940594"/>
                <a:gd name="connsiteY30" fmla="*/ 376237 h 388144"/>
                <a:gd name="connsiteX31" fmla="*/ 245269 w 940594"/>
                <a:gd name="connsiteY31" fmla="*/ 366712 h 388144"/>
                <a:gd name="connsiteX32" fmla="*/ 223837 w 940594"/>
                <a:gd name="connsiteY32" fmla="*/ 316706 h 388144"/>
                <a:gd name="connsiteX33" fmla="*/ 133350 w 940594"/>
                <a:gd name="connsiteY33" fmla="*/ 323850 h 388144"/>
                <a:gd name="connsiteX34" fmla="*/ 102394 w 940594"/>
                <a:gd name="connsiteY34" fmla="*/ 321469 h 388144"/>
                <a:gd name="connsiteX35" fmla="*/ 52387 w 940594"/>
                <a:gd name="connsiteY35" fmla="*/ 311944 h 388144"/>
                <a:gd name="connsiteX36" fmla="*/ 14287 w 940594"/>
                <a:gd name="connsiteY36" fmla="*/ 292894 h 388144"/>
                <a:gd name="connsiteX37" fmla="*/ 0 w 940594"/>
                <a:gd name="connsiteY37" fmla="*/ 261938 h 388144"/>
                <a:gd name="connsiteX38" fmla="*/ 59531 w 940594"/>
                <a:gd name="connsiteY38" fmla="*/ 259556 h 388144"/>
                <a:gd name="connsiteX39" fmla="*/ 130969 w 940594"/>
                <a:gd name="connsiteY39" fmla="*/ 259556 h 388144"/>
                <a:gd name="connsiteX40" fmla="*/ 83344 w 940594"/>
                <a:gd name="connsiteY40" fmla="*/ 202406 h 388144"/>
                <a:gd name="connsiteX0" fmla="*/ 83344 w 940594"/>
                <a:gd name="connsiteY0" fmla="*/ 202406 h 388144"/>
                <a:gd name="connsiteX1" fmla="*/ 161925 w 940594"/>
                <a:gd name="connsiteY1" fmla="*/ 180975 h 388144"/>
                <a:gd name="connsiteX2" fmla="*/ 200025 w 940594"/>
                <a:gd name="connsiteY2" fmla="*/ 111919 h 388144"/>
                <a:gd name="connsiteX3" fmla="*/ 271462 w 940594"/>
                <a:gd name="connsiteY3" fmla="*/ 145256 h 388144"/>
                <a:gd name="connsiteX4" fmla="*/ 300037 w 940594"/>
                <a:gd name="connsiteY4" fmla="*/ 173831 h 388144"/>
                <a:gd name="connsiteX5" fmla="*/ 311944 w 940594"/>
                <a:gd name="connsiteY5" fmla="*/ 109538 h 388144"/>
                <a:gd name="connsiteX6" fmla="*/ 350044 w 940594"/>
                <a:gd name="connsiteY6" fmla="*/ 90488 h 388144"/>
                <a:gd name="connsiteX7" fmla="*/ 388144 w 940594"/>
                <a:gd name="connsiteY7" fmla="*/ 35719 h 388144"/>
                <a:gd name="connsiteX8" fmla="*/ 442912 w 940594"/>
                <a:gd name="connsiteY8" fmla="*/ 0 h 388144"/>
                <a:gd name="connsiteX9" fmla="*/ 483394 w 940594"/>
                <a:gd name="connsiteY9" fmla="*/ 42863 h 388144"/>
                <a:gd name="connsiteX10" fmla="*/ 559594 w 940594"/>
                <a:gd name="connsiteY10" fmla="*/ 71438 h 388144"/>
                <a:gd name="connsiteX11" fmla="*/ 616744 w 940594"/>
                <a:gd name="connsiteY11" fmla="*/ 4763 h 388144"/>
                <a:gd name="connsiteX12" fmla="*/ 659606 w 940594"/>
                <a:gd name="connsiteY12" fmla="*/ 80963 h 388144"/>
                <a:gd name="connsiteX13" fmla="*/ 785812 w 940594"/>
                <a:gd name="connsiteY13" fmla="*/ 59531 h 388144"/>
                <a:gd name="connsiteX14" fmla="*/ 866775 w 940594"/>
                <a:gd name="connsiteY14" fmla="*/ 102394 h 388144"/>
                <a:gd name="connsiteX15" fmla="*/ 919162 w 940594"/>
                <a:gd name="connsiteY15" fmla="*/ 130969 h 388144"/>
                <a:gd name="connsiteX16" fmla="*/ 940594 w 940594"/>
                <a:gd name="connsiteY16" fmla="*/ 161925 h 388144"/>
                <a:gd name="connsiteX17" fmla="*/ 892969 w 940594"/>
                <a:gd name="connsiteY17" fmla="*/ 185738 h 388144"/>
                <a:gd name="connsiteX18" fmla="*/ 928687 w 940594"/>
                <a:gd name="connsiteY18" fmla="*/ 219075 h 388144"/>
                <a:gd name="connsiteX19" fmla="*/ 835819 w 940594"/>
                <a:gd name="connsiteY19" fmla="*/ 228600 h 388144"/>
                <a:gd name="connsiteX20" fmla="*/ 769144 w 940594"/>
                <a:gd name="connsiteY20" fmla="*/ 266700 h 388144"/>
                <a:gd name="connsiteX21" fmla="*/ 842962 w 940594"/>
                <a:gd name="connsiteY21" fmla="*/ 297656 h 388144"/>
                <a:gd name="connsiteX22" fmla="*/ 754856 w 940594"/>
                <a:gd name="connsiteY22" fmla="*/ 309563 h 388144"/>
                <a:gd name="connsiteX23" fmla="*/ 659606 w 940594"/>
                <a:gd name="connsiteY23" fmla="*/ 309563 h 388144"/>
                <a:gd name="connsiteX24" fmla="*/ 711994 w 940594"/>
                <a:gd name="connsiteY24" fmla="*/ 335756 h 388144"/>
                <a:gd name="connsiteX25" fmla="*/ 666750 w 940594"/>
                <a:gd name="connsiteY25" fmla="*/ 347662 h 388144"/>
                <a:gd name="connsiteX26" fmla="*/ 590549 w 940594"/>
                <a:gd name="connsiteY26" fmla="*/ 354806 h 388144"/>
                <a:gd name="connsiteX27" fmla="*/ 521493 w 940594"/>
                <a:gd name="connsiteY27" fmla="*/ 376238 h 388144"/>
                <a:gd name="connsiteX28" fmla="*/ 419100 w 940594"/>
                <a:gd name="connsiteY28" fmla="*/ 383382 h 388144"/>
                <a:gd name="connsiteX29" fmla="*/ 321469 w 940594"/>
                <a:gd name="connsiteY29" fmla="*/ 388144 h 388144"/>
                <a:gd name="connsiteX30" fmla="*/ 290512 w 940594"/>
                <a:gd name="connsiteY30" fmla="*/ 376237 h 388144"/>
                <a:gd name="connsiteX31" fmla="*/ 245269 w 940594"/>
                <a:gd name="connsiteY31" fmla="*/ 366712 h 388144"/>
                <a:gd name="connsiteX32" fmla="*/ 223837 w 940594"/>
                <a:gd name="connsiteY32" fmla="*/ 316706 h 388144"/>
                <a:gd name="connsiteX33" fmla="*/ 133350 w 940594"/>
                <a:gd name="connsiteY33" fmla="*/ 323850 h 388144"/>
                <a:gd name="connsiteX34" fmla="*/ 102394 w 940594"/>
                <a:gd name="connsiteY34" fmla="*/ 321469 h 388144"/>
                <a:gd name="connsiteX35" fmla="*/ 52387 w 940594"/>
                <a:gd name="connsiteY35" fmla="*/ 311944 h 388144"/>
                <a:gd name="connsiteX36" fmla="*/ 14287 w 940594"/>
                <a:gd name="connsiteY36" fmla="*/ 292894 h 388144"/>
                <a:gd name="connsiteX37" fmla="*/ 0 w 940594"/>
                <a:gd name="connsiteY37" fmla="*/ 261938 h 388144"/>
                <a:gd name="connsiteX38" fmla="*/ 59531 w 940594"/>
                <a:gd name="connsiteY38" fmla="*/ 259556 h 388144"/>
                <a:gd name="connsiteX39" fmla="*/ 130969 w 940594"/>
                <a:gd name="connsiteY39" fmla="*/ 259556 h 388144"/>
                <a:gd name="connsiteX40" fmla="*/ 83344 w 940594"/>
                <a:gd name="connsiteY40" fmla="*/ 202406 h 388144"/>
                <a:gd name="connsiteX0" fmla="*/ 83344 w 940594"/>
                <a:gd name="connsiteY0" fmla="*/ 202406 h 388144"/>
                <a:gd name="connsiteX1" fmla="*/ 161925 w 940594"/>
                <a:gd name="connsiteY1" fmla="*/ 180975 h 388144"/>
                <a:gd name="connsiteX2" fmla="*/ 200025 w 940594"/>
                <a:gd name="connsiteY2" fmla="*/ 111919 h 388144"/>
                <a:gd name="connsiteX3" fmla="*/ 271462 w 940594"/>
                <a:gd name="connsiteY3" fmla="*/ 145256 h 388144"/>
                <a:gd name="connsiteX4" fmla="*/ 300037 w 940594"/>
                <a:gd name="connsiteY4" fmla="*/ 173831 h 388144"/>
                <a:gd name="connsiteX5" fmla="*/ 311944 w 940594"/>
                <a:gd name="connsiteY5" fmla="*/ 109538 h 388144"/>
                <a:gd name="connsiteX6" fmla="*/ 350044 w 940594"/>
                <a:gd name="connsiteY6" fmla="*/ 90488 h 388144"/>
                <a:gd name="connsiteX7" fmla="*/ 388144 w 940594"/>
                <a:gd name="connsiteY7" fmla="*/ 35719 h 388144"/>
                <a:gd name="connsiteX8" fmla="*/ 442912 w 940594"/>
                <a:gd name="connsiteY8" fmla="*/ 0 h 388144"/>
                <a:gd name="connsiteX9" fmla="*/ 483394 w 940594"/>
                <a:gd name="connsiteY9" fmla="*/ 42863 h 388144"/>
                <a:gd name="connsiteX10" fmla="*/ 559594 w 940594"/>
                <a:gd name="connsiteY10" fmla="*/ 71438 h 388144"/>
                <a:gd name="connsiteX11" fmla="*/ 616744 w 940594"/>
                <a:gd name="connsiteY11" fmla="*/ 4763 h 388144"/>
                <a:gd name="connsiteX12" fmla="*/ 659606 w 940594"/>
                <a:gd name="connsiteY12" fmla="*/ 80963 h 388144"/>
                <a:gd name="connsiteX13" fmla="*/ 785812 w 940594"/>
                <a:gd name="connsiteY13" fmla="*/ 59531 h 388144"/>
                <a:gd name="connsiteX14" fmla="*/ 866775 w 940594"/>
                <a:gd name="connsiteY14" fmla="*/ 102394 h 388144"/>
                <a:gd name="connsiteX15" fmla="*/ 919162 w 940594"/>
                <a:gd name="connsiteY15" fmla="*/ 130969 h 388144"/>
                <a:gd name="connsiteX16" fmla="*/ 940594 w 940594"/>
                <a:gd name="connsiteY16" fmla="*/ 161925 h 388144"/>
                <a:gd name="connsiteX17" fmla="*/ 892969 w 940594"/>
                <a:gd name="connsiteY17" fmla="*/ 185738 h 388144"/>
                <a:gd name="connsiteX18" fmla="*/ 928687 w 940594"/>
                <a:gd name="connsiteY18" fmla="*/ 219075 h 388144"/>
                <a:gd name="connsiteX19" fmla="*/ 835819 w 940594"/>
                <a:gd name="connsiteY19" fmla="*/ 228600 h 388144"/>
                <a:gd name="connsiteX20" fmla="*/ 769144 w 940594"/>
                <a:gd name="connsiteY20" fmla="*/ 266700 h 388144"/>
                <a:gd name="connsiteX21" fmla="*/ 842962 w 940594"/>
                <a:gd name="connsiteY21" fmla="*/ 297656 h 388144"/>
                <a:gd name="connsiteX22" fmla="*/ 754856 w 940594"/>
                <a:gd name="connsiteY22" fmla="*/ 309563 h 388144"/>
                <a:gd name="connsiteX23" fmla="*/ 785812 w 940594"/>
                <a:gd name="connsiteY23" fmla="*/ 338138 h 388144"/>
                <a:gd name="connsiteX24" fmla="*/ 711994 w 940594"/>
                <a:gd name="connsiteY24" fmla="*/ 335756 h 388144"/>
                <a:gd name="connsiteX25" fmla="*/ 666750 w 940594"/>
                <a:gd name="connsiteY25" fmla="*/ 347662 h 388144"/>
                <a:gd name="connsiteX26" fmla="*/ 590549 w 940594"/>
                <a:gd name="connsiteY26" fmla="*/ 354806 h 388144"/>
                <a:gd name="connsiteX27" fmla="*/ 521493 w 940594"/>
                <a:gd name="connsiteY27" fmla="*/ 376238 h 388144"/>
                <a:gd name="connsiteX28" fmla="*/ 419100 w 940594"/>
                <a:gd name="connsiteY28" fmla="*/ 383382 h 388144"/>
                <a:gd name="connsiteX29" fmla="*/ 321469 w 940594"/>
                <a:gd name="connsiteY29" fmla="*/ 388144 h 388144"/>
                <a:gd name="connsiteX30" fmla="*/ 290512 w 940594"/>
                <a:gd name="connsiteY30" fmla="*/ 376237 h 388144"/>
                <a:gd name="connsiteX31" fmla="*/ 245269 w 940594"/>
                <a:gd name="connsiteY31" fmla="*/ 366712 h 388144"/>
                <a:gd name="connsiteX32" fmla="*/ 223837 w 940594"/>
                <a:gd name="connsiteY32" fmla="*/ 316706 h 388144"/>
                <a:gd name="connsiteX33" fmla="*/ 133350 w 940594"/>
                <a:gd name="connsiteY33" fmla="*/ 323850 h 388144"/>
                <a:gd name="connsiteX34" fmla="*/ 102394 w 940594"/>
                <a:gd name="connsiteY34" fmla="*/ 321469 h 388144"/>
                <a:gd name="connsiteX35" fmla="*/ 52387 w 940594"/>
                <a:gd name="connsiteY35" fmla="*/ 311944 h 388144"/>
                <a:gd name="connsiteX36" fmla="*/ 14287 w 940594"/>
                <a:gd name="connsiteY36" fmla="*/ 292894 h 388144"/>
                <a:gd name="connsiteX37" fmla="*/ 0 w 940594"/>
                <a:gd name="connsiteY37" fmla="*/ 261938 h 388144"/>
                <a:gd name="connsiteX38" fmla="*/ 59531 w 940594"/>
                <a:gd name="connsiteY38" fmla="*/ 259556 h 388144"/>
                <a:gd name="connsiteX39" fmla="*/ 130969 w 940594"/>
                <a:gd name="connsiteY39" fmla="*/ 259556 h 388144"/>
                <a:gd name="connsiteX40" fmla="*/ 83344 w 940594"/>
                <a:gd name="connsiteY40" fmla="*/ 202406 h 388144"/>
                <a:gd name="connsiteX0" fmla="*/ 83344 w 940594"/>
                <a:gd name="connsiteY0" fmla="*/ 202406 h 388144"/>
                <a:gd name="connsiteX1" fmla="*/ 161925 w 940594"/>
                <a:gd name="connsiteY1" fmla="*/ 180975 h 388144"/>
                <a:gd name="connsiteX2" fmla="*/ 200025 w 940594"/>
                <a:gd name="connsiteY2" fmla="*/ 111919 h 388144"/>
                <a:gd name="connsiteX3" fmla="*/ 271462 w 940594"/>
                <a:gd name="connsiteY3" fmla="*/ 145256 h 388144"/>
                <a:gd name="connsiteX4" fmla="*/ 300037 w 940594"/>
                <a:gd name="connsiteY4" fmla="*/ 173831 h 388144"/>
                <a:gd name="connsiteX5" fmla="*/ 311944 w 940594"/>
                <a:gd name="connsiteY5" fmla="*/ 109538 h 388144"/>
                <a:gd name="connsiteX6" fmla="*/ 350044 w 940594"/>
                <a:gd name="connsiteY6" fmla="*/ 90488 h 388144"/>
                <a:gd name="connsiteX7" fmla="*/ 388144 w 940594"/>
                <a:gd name="connsiteY7" fmla="*/ 35719 h 388144"/>
                <a:gd name="connsiteX8" fmla="*/ 442912 w 940594"/>
                <a:gd name="connsiteY8" fmla="*/ 0 h 388144"/>
                <a:gd name="connsiteX9" fmla="*/ 483394 w 940594"/>
                <a:gd name="connsiteY9" fmla="*/ 42863 h 388144"/>
                <a:gd name="connsiteX10" fmla="*/ 559594 w 940594"/>
                <a:gd name="connsiteY10" fmla="*/ 71438 h 388144"/>
                <a:gd name="connsiteX11" fmla="*/ 616744 w 940594"/>
                <a:gd name="connsiteY11" fmla="*/ 4763 h 388144"/>
                <a:gd name="connsiteX12" fmla="*/ 659606 w 940594"/>
                <a:gd name="connsiteY12" fmla="*/ 80963 h 388144"/>
                <a:gd name="connsiteX13" fmla="*/ 785812 w 940594"/>
                <a:gd name="connsiteY13" fmla="*/ 59531 h 388144"/>
                <a:gd name="connsiteX14" fmla="*/ 866775 w 940594"/>
                <a:gd name="connsiteY14" fmla="*/ 102394 h 388144"/>
                <a:gd name="connsiteX15" fmla="*/ 919162 w 940594"/>
                <a:gd name="connsiteY15" fmla="*/ 130969 h 388144"/>
                <a:gd name="connsiteX16" fmla="*/ 940594 w 940594"/>
                <a:gd name="connsiteY16" fmla="*/ 161925 h 388144"/>
                <a:gd name="connsiteX17" fmla="*/ 892969 w 940594"/>
                <a:gd name="connsiteY17" fmla="*/ 185738 h 388144"/>
                <a:gd name="connsiteX18" fmla="*/ 928687 w 940594"/>
                <a:gd name="connsiteY18" fmla="*/ 219075 h 388144"/>
                <a:gd name="connsiteX19" fmla="*/ 835819 w 940594"/>
                <a:gd name="connsiteY19" fmla="*/ 228600 h 388144"/>
                <a:gd name="connsiteX20" fmla="*/ 769144 w 940594"/>
                <a:gd name="connsiteY20" fmla="*/ 266700 h 388144"/>
                <a:gd name="connsiteX21" fmla="*/ 842962 w 940594"/>
                <a:gd name="connsiteY21" fmla="*/ 297656 h 388144"/>
                <a:gd name="connsiteX22" fmla="*/ 845343 w 940594"/>
                <a:gd name="connsiteY22" fmla="*/ 326232 h 388144"/>
                <a:gd name="connsiteX23" fmla="*/ 785812 w 940594"/>
                <a:gd name="connsiteY23" fmla="*/ 338138 h 388144"/>
                <a:gd name="connsiteX24" fmla="*/ 711994 w 940594"/>
                <a:gd name="connsiteY24" fmla="*/ 335756 h 388144"/>
                <a:gd name="connsiteX25" fmla="*/ 666750 w 940594"/>
                <a:gd name="connsiteY25" fmla="*/ 347662 h 388144"/>
                <a:gd name="connsiteX26" fmla="*/ 590549 w 940594"/>
                <a:gd name="connsiteY26" fmla="*/ 354806 h 388144"/>
                <a:gd name="connsiteX27" fmla="*/ 521493 w 940594"/>
                <a:gd name="connsiteY27" fmla="*/ 376238 h 388144"/>
                <a:gd name="connsiteX28" fmla="*/ 419100 w 940594"/>
                <a:gd name="connsiteY28" fmla="*/ 383382 h 388144"/>
                <a:gd name="connsiteX29" fmla="*/ 321469 w 940594"/>
                <a:gd name="connsiteY29" fmla="*/ 388144 h 388144"/>
                <a:gd name="connsiteX30" fmla="*/ 290512 w 940594"/>
                <a:gd name="connsiteY30" fmla="*/ 376237 h 388144"/>
                <a:gd name="connsiteX31" fmla="*/ 245269 w 940594"/>
                <a:gd name="connsiteY31" fmla="*/ 366712 h 388144"/>
                <a:gd name="connsiteX32" fmla="*/ 223837 w 940594"/>
                <a:gd name="connsiteY32" fmla="*/ 316706 h 388144"/>
                <a:gd name="connsiteX33" fmla="*/ 133350 w 940594"/>
                <a:gd name="connsiteY33" fmla="*/ 323850 h 388144"/>
                <a:gd name="connsiteX34" fmla="*/ 102394 w 940594"/>
                <a:gd name="connsiteY34" fmla="*/ 321469 h 388144"/>
                <a:gd name="connsiteX35" fmla="*/ 52387 w 940594"/>
                <a:gd name="connsiteY35" fmla="*/ 311944 h 388144"/>
                <a:gd name="connsiteX36" fmla="*/ 14287 w 940594"/>
                <a:gd name="connsiteY36" fmla="*/ 292894 h 388144"/>
                <a:gd name="connsiteX37" fmla="*/ 0 w 940594"/>
                <a:gd name="connsiteY37" fmla="*/ 261938 h 388144"/>
                <a:gd name="connsiteX38" fmla="*/ 59531 w 940594"/>
                <a:gd name="connsiteY38" fmla="*/ 259556 h 388144"/>
                <a:gd name="connsiteX39" fmla="*/ 130969 w 940594"/>
                <a:gd name="connsiteY39" fmla="*/ 259556 h 388144"/>
                <a:gd name="connsiteX40" fmla="*/ 83344 w 940594"/>
                <a:gd name="connsiteY40" fmla="*/ 202406 h 388144"/>
                <a:gd name="connsiteX0" fmla="*/ 83344 w 940594"/>
                <a:gd name="connsiteY0" fmla="*/ 202406 h 388144"/>
                <a:gd name="connsiteX1" fmla="*/ 161925 w 940594"/>
                <a:gd name="connsiteY1" fmla="*/ 180975 h 388144"/>
                <a:gd name="connsiteX2" fmla="*/ 200025 w 940594"/>
                <a:gd name="connsiteY2" fmla="*/ 111919 h 388144"/>
                <a:gd name="connsiteX3" fmla="*/ 271462 w 940594"/>
                <a:gd name="connsiteY3" fmla="*/ 145256 h 388144"/>
                <a:gd name="connsiteX4" fmla="*/ 300037 w 940594"/>
                <a:gd name="connsiteY4" fmla="*/ 173831 h 388144"/>
                <a:gd name="connsiteX5" fmla="*/ 311944 w 940594"/>
                <a:gd name="connsiteY5" fmla="*/ 109538 h 388144"/>
                <a:gd name="connsiteX6" fmla="*/ 350044 w 940594"/>
                <a:gd name="connsiteY6" fmla="*/ 90488 h 388144"/>
                <a:gd name="connsiteX7" fmla="*/ 388144 w 940594"/>
                <a:gd name="connsiteY7" fmla="*/ 35719 h 388144"/>
                <a:gd name="connsiteX8" fmla="*/ 442912 w 940594"/>
                <a:gd name="connsiteY8" fmla="*/ 0 h 388144"/>
                <a:gd name="connsiteX9" fmla="*/ 483394 w 940594"/>
                <a:gd name="connsiteY9" fmla="*/ 42863 h 388144"/>
                <a:gd name="connsiteX10" fmla="*/ 559594 w 940594"/>
                <a:gd name="connsiteY10" fmla="*/ 71438 h 388144"/>
                <a:gd name="connsiteX11" fmla="*/ 616744 w 940594"/>
                <a:gd name="connsiteY11" fmla="*/ 4763 h 388144"/>
                <a:gd name="connsiteX12" fmla="*/ 659606 w 940594"/>
                <a:gd name="connsiteY12" fmla="*/ 80963 h 388144"/>
                <a:gd name="connsiteX13" fmla="*/ 785812 w 940594"/>
                <a:gd name="connsiteY13" fmla="*/ 59531 h 388144"/>
                <a:gd name="connsiteX14" fmla="*/ 866775 w 940594"/>
                <a:gd name="connsiteY14" fmla="*/ 102394 h 388144"/>
                <a:gd name="connsiteX15" fmla="*/ 919162 w 940594"/>
                <a:gd name="connsiteY15" fmla="*/ 130969 h 388144"/>
                <a:gd name="connsiteX16" fmla="*/ 940594 w 940594"/>
                <a:gd name="connsiteY16" fmla="*/ 161925 h 388144"/>
                <a:gd name="connsiteX17" fmla="*/ 892969 w 940594"/>
                <a:gd name="connsiteY17" fmla="*/ 185738 h 388144"/>
                <a:gd name="connsiteX18" fmla="*/ 928687 w 940594"/>
                <a:gd name="connsiteY18" fmla="*/ 219075 h 388144"/>
                <a:gd name="connsiteX19" fmla="*/ 835819 w 940594"/>
                <a:gd name="connsiteY19" fmla="*/ 228600 h 388144"/>
                <a:gd name="connsiteX20" fmla="*/ 769144 w 940594"/>
                <a:gd name="connsiteY20" fmla="*/ 266700 h 388144"/>
                <a:gd name="connsiteX21" fmla="*/ 935831 w 940594"/>
                <a:gd name="connsiteY21" fmla="*/ 309562 h 388144"/>
                <a:gd name="connsiteX22" fmla="*/ 845343 w 940594"/>
                <a:gd name="connsiteY22" fmla="*/ 326232 h 388144"/>
                <a:gd name="connsiteX23" fmla="*/ 785812 w 940594"/>
                <a:gd name="connsiteY23" fmla="*/ 338138 h 388144"/>
                <a:gd name="connsiteX24" fmla="*/ 711994 w 940594"/>
                <a:gd name="connsiteY24" fmla="*/ 335756 h 388144"/>
                <a:gd name="connsiteX25" fmla="*/ 666750 w 940594"/>
                <a:gd name="connsiteY25" fmla="*/ 347662 h 388144"/>
                <a:gd name="connsiteX26" fmla="*/ 590549 w 940594"/>
                <a:gd name="connsiteY26" fmla="*/ 354806 h 388144"/>
                <a:gd name="connsiteX27" fmla="*/ 521493 w 940594"/>
                <a:gd name="connsiteY27" fmla="*/ 376238 h 388144"/>
                <a:gd name="connsiteX28" fmla="*/ 419100 w 940594"/>
                <a:gd name="connsiteY28" fmla="*/ 383382 h 388144"/>
                <a:gd name="connsiteX29" fmla="*/ 321469 w 940594"/>
                <a:gd name="connsiteY29" fmla="*/ 388144 h 388144"/>
                <a:gd name="connsiteX30" fmla="*/ 290512 w 940594"/>
                <a:gd name="connsiteY30" fmla="*/ 376237 h 388144"/>
                <a:gd name="connsiteX31" fmla="*/ 245269 w 940594"/>
                <a:gd name="connsiteY31" fmla="*/ 366712 h 388144"/>
                <a:gd name="connsiteX32" fmla="*/ 223837 w 940594"/>
                <a:gd name="connsiteY32" fmla="*/ 316706 h 388144"/>
                <a:gd name="connsiteX33" fmla="*/ 133350 w 940594"/>
                <a:gd name="connsiteY33" fmla="*/ 323850 h 388144"/>
                <a:gd name="connsiteX34" fmla="*/ 102394 w 940594"/>
                <a:gd name="connsiteY34" fmla="*/ 321469 h 388144"/>
                <a:gd name="connsiteX35" fmla="*/ 52387 w 940594"/>
                <a:gd name="connsiteY35" fmla="*/ 311944 h 388144"/>
                <a:gd name="connsiteX36" fmla="*/ 14287 w 940594"/>
                <a:gd name="connsiteY36" fmla="*/ 292894 h 388144"/>
                <a:gd name="connsiteX37" fmla="*/ 0 w 940594"/>
                <a:gd name="connsiteY37" fmla="*/ 261938 h 388144"/>
                <a:gd name="connsiteX38" fmla="*/ 59531 w 940594"/>
                <a:gd name="connsiteY38" fmla="*/ 259556 h 388144"/>
                <a:gd name="connsiteX39" fmla="*/ 130969 w 940594"/>
                <a:gd name="connsiteY39" fmla="*/ 259556 h 388144"/>
                <a:gd name="connsiteX40" fmla="*/ 83344 w 940594"/>
                <a:gd name="connsiteY40" fmla="*/ 202406 h 388144"/>
                <a:gd name="connsiteX0" fmla="*/ 83344 w 940594"/>
                <a:gd name="connsiteY0" fmla="*/ 202406 h 388144"/>
                <a:gd name="connsiteX1" fmla="*/ 161925 w 940594"/>
                <a:gd name="connsiteY1" fmla="*/ 180975 h 388144"/>
                <a:gd name="connsiteX2" fmla="*/ 200025 w 940594"/>
                <a:gd name="connsiteY2" fmla="*/ 111919 h 388144"/>
                <a:gd name="connsiteX3" fmla="*/ 271462 w 940594"/>
                <a:gd name="connsiteY3" fmla="*/ 145256 h 388144"/>
                <a:gd name="connsiteX4" fmla="*/ 300037 w 940594"/>
                <a:gd name="connsiteY4" fmla="*/ 173831 h 388144"/>
                <a:gd name="connsiteX5" fmla="*/ 311944 w 940594"/>
                <a:gd name="connsiteY5" fmla="*/ 109538 h 388144"/>
                <a:gd name="connsiteX6" fmla="*/ 350044 w 940594"/>
                <a:gd name="connsiteY6" fmla="*/ 90488 h 388144"/>
                <a:gd name="connsiteX7" fmla="*/ 388144 w 940594"/>
                <a:gd name="connsiteY7" fmla="*/ 35719 h 388144"/>
                <a:gd name="connsiteX8" fmla="*/ 442912 w 940594"/>
                <a:gd name="connsiteY8" fmla="*/ 0 h 388144"/>
                <a:gd name="connsiteX9" fmla="*/ 483394 w 940594"/>
                <a:gd name="connsiteY9" fmla="*/ 42863 h 388144"/>
                <a:gd name="connsiteX10" fmla="*/ 559594 w 940594"/>
                <a:gd name="connsiteY10" fmla="*/ 71438 h 388144"/>
                <a:gd name="connsiteX11" fmla="*/ 616744 w 940594"/>
                <a:gd name="connsiteY11" fmla="*/ 4763 h 388144"/>
                <a:gd name="connsiteX12" fmla="*/ 659606 w 940594"/>
                <a:gd name="connsiteY12" fmla="*/ 80963 h 388144"/>
                <a:gd name="connsiteX13" fmla="*/ 785812 w 940594"/>
                <a:gd name="connsiteY13" fmla="*/ 59531 h 388144"/>
                <a:gd name="connsiteX14" fmla="*/ 866775 w 940594"/>
                <a:gd name="connsiteY14" fmla="*/ 102394 h 388144"/>
                <a:gd name="connsiteX15" fmla="*/ 919162 w 940594"/>
                <a:gd name="connsiteY15" fmla="*/ 130969 h 388144"/>
                <a:gd name="connsiteX16" fmla="*/ 940594 w 940594"/>
                <a:gd name="connsiteY16" fmla="*/ 161925 h 388144"/>
                <a:gd name="connsiteX17" fmla="*/ 892969 w 940594"/>
                <a:gd name="connsiteY17" fmla="*/ 185738 h 388144"/>
                <a:gd name="connsiteX18" fmla="*/ 928687 w 940594"/>
                <a:gd name="connsiteY18" fmla="*/ 219075 h 388144"/>
                <a:gd name="connsiteX19" fmla="*/ 835819 w 940594"/>
                <a:gd name="connsiteY19" fmla="*/ 228600 h 388144"/>
                <a:gd name="connsiteX20" fmla="*/ 869156 w 940594"/>
                <a:gd name="connsiteY20" fmla="*/ 285750 h 388144"/>
                <a:gd name="connsiteX21" fmla="*/ 935831 w 940594"/>
                <a:gd name="connsiteY21" fmla="*/ 309562 h 388144"/>
                <a:gd name="connsiteX22" fmla="*/ 845343 w 940594"/>
                <a:gd name="connsiteY22" fmla="*/ 326232 h 388144"/>
                <a:gd name="connsiteX23" fmla="*/ 785812 w 940594"/>
                <a:gd name="connsiteY23" fmla="*/ 338138 h 388144"/>
                <a:gd name="connsiteX24" fmla="*/ 711994 w 940594"/>
                <a:gd name="connsiteY24" fmla="*/ 335756 h 388144"/>
                <a:gd name="connsiteX25" fmla="*/ 666750 w 940594"/>
                <a:gd name="connsiteY25" fmla="*/ 347662 h 388144"/>
                <a:gd name="connsiteX26" fmla="*/ 590549 w 940594"/>
                <a:gd name="connsiteY26" fmla="*/ 354806 h 388144"/>
                <a:gd name="connsiteX27" fmla="*/ 521493 w 940594"/>
                <a:gd name="connsiteY27" fmla="*/ 376238 h 388144"/>
                <a:gd name="connsiteX28" fmla="*/ 419100 w 940594"/>
                <a:gd name="connsiteY28" fmla="*/ 383382 h 388144"/>
                <a:gd name="connsiteX29" fmla="*/ 321469 w 940594"/>
                <a:gd name="connsiteY29" fmla="*/ 388144 h 388144"/>
                <a:gd name="connsiteX30" fmla="*/ 290512 w 940594"/>
                <a:gd name="connsiteY30" fmla="*/ 376237 h 388144"/>
                <a:gd name="connsiteX31" fmla="*/ 245269 w 940594"/>
                <a:gd name="connsiteY31" fmla="*/ 366712 h 388144"/>
                <a:gd name="connsiteX32" fmla="*/ 223837 w 940594"/>
                <a:gd name="connsiteY32" fmla="*/ 316706 h 388144"/>
                <a:gd name="connsiteX33" fmla="*/ 133350 w 940594"/>
                <a:gd name="connsiteY33" fmla="*/ 323850 h 388144"/>
                <a:gd name="connsiteX34" fmla="*/ 102394 w 940594"/>
                <a:gd name="connsiteY34" fmla="*/ 321469 h 388144"/>
                <a:gd name="connsiteX35" fmla="*/ 52387 w 940594"/>
                <a:gd name="connsiteY35" fmla="*/ 311944 h 388144"/>
                <a:gd name="connsiteX36" fmla="*/ 14287 w 940594"/>
                <a:gd name="connsiteY36" fmla="*/ 292894 h 388144"/>
                <a:gd name="connsiteX37" fmla="*/ 0 w 940594"/>
                <a:gd name="connsiteY37" fmla="*/ 261938 h 388144"/>
                <a:gd name="connsiteX38" fmla="*/ 59531 w 940594"/>
                <a:gd name="connsiteY38" fmla="*/ 259556 h 388144"/>
                <a:gd name="connsiteX39" fmla="*/ 130969 w 940594"/>
                <a:gd name="connsiteY39" fmla="*/ 259556 h 388144"/>
                <a:gd name="connsiteX40" fmla="*/ 83344 w 940594"/>
                <a:gd name="connsiteY40" fmla="*/ 202406 h 388144"/>
                <a:gd name="connsiteX0" fmla="*/ 83344 w 940594"/>
                <a:gd name="connsiteY0" fmla="*/ 202406 h 388144"/>
                <a:gd name="connsiteX1" fmla="*/ 161925 w 940594"/>
                <a:gd name="connsiteY1" fmla="*/ 180975 h 388144"/>
                <a:gd name="connsiteX2" fmla="*/ 200025 w 940594"/>
                <a:gd name="connsiteY2" fmla="*/ 111919 h 388144"/>
                <a:gd name="connsiteX3" fmla="*/ 271462 w 940594"/>
                <a:gd name="connsiteY3" fmla="*/ 145256 h 388144"/>
                <a:gd name="connsiteX4" fmla="*/ 300037 w 940594"/>
                <a:gd name="connsiteY4" fmla="*/ 173831 h 388144"/>
                <a:gd name="connsiteX5" fmla="*/ 311944 w 940594"/>
                <a:gd name="connsiteY5" fmla="*/ 109538 h 388144"/>
                <a:gd name="connsiteX6" fmla="*/ 350044 w 940594"/>
                <a:gd name="connsiteY6" fmla="*/ 90488 h 388144"/>
                <a:gd name="connsiteX7" fmla="*/ 388144 w 940594"/>
                <a:gd name="connsiteY7" fmla="*/ 35719 h 388144"/>
                <a:gd name="connsiteX8" fmla="*/ 442912 w 940594"/>
                <a:gd name="connsiteY8" fmla="*/ 0 h 388144"/>
                <a:gd name="connsiteX9" fmla="*/ 483394 w 940594"/>
                <a:gd name="connsiteY9" fmla="*/ 42863 h 388144"/>
                <a:gd name="connsiteX10" fmla="*/ 559594 w 940594"/>
                <a:gd name="connsiteY10" fmla="*/ 71438 h 388144"/>
                <a:gd name="connsiteX11" fmla="*/ 616744 w 940594"/>
                <a:gd name="connsiteY11" fmla="*/ 4763 h 388144"/>
                <a:gd name="connsiteX12" fmla="*/ 659606 w 940594"/>
                <a:gd name="connsiteY12" fmla="*/ 80963 h 388144"/>
                <a:gd name="connsiteX13" fmla="*/ 785812 w 940594"/>
                <a:gd name="connsiteY13" fmla="*/ 59531 h 388144"/>
                <a:gd name="connsiteX14" fmla="*/ 866775 w 940594"/>
                <a:gd name="connsiteY14" fmla="*/ 102394 h 388144"/>
                <a:gd name="connsiteX15" fmla="*/ 919162 w 940594"/>
                <a:gd name="connsiteY15" fmla="*/ 130969 h 388144"/>
                <a:gd name="connsiteX16" fmla="*/ 940594 w 940594"/>
                <a:gd name="connsiteY16" fmla="*/ 161925 h 388144"/>
                <a:gd name="connsiteX17" fmla="*/ 892969 w 940594"/>
                <a:gd name="connsiteY17" fmla="*/ 185738 h 388144"/>
                <a:gd name="connsiteX18" fmla="*/ 928687 w 940594"/>
                <a:gd name="connsiteY18" fmla="*/ 219075 h 388144"/>
                <a:gd name="connsiteX19" fmla="*/ 757238 w 940594"/>
                <a:gd name="connsiteY19" fmla="*/ 257175 h 388144"/>
                <a:gd name="connsiteX20" fmla="*/ 869156 w 940594"/>
                <a:gd name="connsiteY20" fmla="*/ 285750 h 388144"/>
                <a:gd name="connsiteX21" fmla="*/ 935831 w 940594"/>
                <a:gd name="connsiteY21" fmla="*/ 309562 h 388144"/>
                <a:gd name="connsiteX22" fmla="*/ 845343 w 940594"/>
                <a:gd name="connsiteY22" fmla="*/ 326232 h 388144"/>
                <a:gd name="connsiteX23" fmla="*/ 785812 w 940594"/>
                <a:gd name="connsiteY23" fmla="*/ 338138 h 388144"/>
                <a:gd name="connsiteX24" fmla="*/ 711994 w 940594"/>
                <a:gd name="connsiteY24" fmla="*/ 335756 h 388144"/>
                <a:gd name="connsiteX25" fmla="*/ 666750 w 940594"/>
                <a:gd name="connsiteY25" fmla="*/ 347662 h 388144"/>
                <a:gd name="connsiteX26" fmla="*/ 590549 w 940594"/>
                <a:gd name="connsiteY26" fmla="*/ 354806 h 388144"/>
                <a:gd name="connsiteX27" fmla="*/ 521493 w 940594"/>
                <a:gd name="connsiteY27" fmla="*/ 376238 h 388144"/>
                <a:gd name="connsiteX28" fmla="*/ 419100 w 940594"/>
                <a:gd name="connsiteY28" fmla="*/ 383382 h 388144"/>
                <a:gd name="connsiteX29" fmla="*/ 321469 w 940594"/>
                <a:gd name="connsiteY29" fmla="*/ 388144 h 388144"/>
                <a:gd name="connsiteX30" fmla="*/ 290512 w 940594"/>
                <a:gd name="connsiteY30" fmla="*/ 376237 h 388144"/>
                <a:gd name="connsiteX31" fmla="*/ 245269 w 940594"/>
                <a:gd name="connsiteY31" fmla="*/ 366712 h 388144"/>
                <a:gd name="connsiteX32" fmla="*/ 223837 w 940594"/>
                <a:gd name="connsiteY32" fmla="*/ 316706 h 388144"/>
                <a:gd name="connsiteX33" fmla="*/ 133350 w 940594"/>
                <a:gd name="connsiteY33" fmla="*/ 323850 h 388144"/>
                <a:gd name="connsiteX34" fmla="*/ 102394 w 940594"/>
                <a:gd name="connsiteY34" fmla="*/ 321469 h 388144"/>
                <a:gd name="connsiteX35" fmla="*/ 52387 w 940594"/>
                <a:gd name="connsiteY35" fmla="*/ 311944 h 388144"/>
                <a:gd name="connsiteX36" fmla="*/ 14287 w 940594"/>
                <a:gd name="connsiteY36" fmla="*/ 292894 h 388144"/>
                <a:gd name="connsiteX37" fmla="*/ 0 w 940594"/>
                <a:gd name="connsiteY37" fmla="*/ 261938 h 388144"/>
                <a:gd name="connsiteX38" fmla="*/ 59531 w 940594"/>
                <a:gd name="connsiteY38" fmla="*/ 259556 h 388144"/>
                <a:gd name="connsiteX39" fmla="*/ 130969 w 940594"/>
                <a:gd name="connsiteY39" fmla="*/ 259556 h 388144"/>
                <a:gd name="connsiteX40" fmla="*/ 83344 w 940594"/>
                <a:gd name="connsiteY40" fmla="*/ 202406 h 388144"/>
                <a:gd name="connsiteX0" fmla="*/ 83344 w 940594"/>
                <a:gd name="connsiteY0" fmla="*/ 202406 h 388144"/>
                <a:gd name="connsiteX1" fmla="*/ 161925 w 940594"/>
                <a:gd name="connsiteY1" fmla="*/ 180975 h 388144"/>
                <a:gd name="connsiteX2" fmla="*/ 200025 w 940594"/>
                <a:gd name="connsiteY2" fmla="*/ 111919 h 388144"/>
                <a:gd name="connsiteX3" fmla="*/ 271462 w 940594"/>
                <a:gd name="connsiteY3" fmla="*/ 145256 h 388144"/>
                <a:gd name="connsiteX4" fmla="*/ 300037 w 940594"/>
                <a:gd name="connsiteY4" fmla="*/ 173831 h 388144"/>
                <a:gd name="connsiteX5" fmla="*/ 311944 w 940594"/>
                <a:gd name="connsiteY5" fmla="*/ 109538 h 388144"/>
                <a:gd name="connsiteX6" fmla="*/ 350044 w 940594"/>
                <a:gd name="connsiteY6" fmla="*/ 90488 h 388144"/>
                <a:gd name="connsiteX7" fmla="*/ 388144 w 940594"/>
                <a:gd name="connsiteY7" fmla="*/ 35719 h 388144"/>
                <a:gd name="connsiteX8" fmla="*/ 442912 w 940594"/>
                <a:gd name="connsiteY8" fmla="*/ 0 h 388144"/>
                <a:gd name="connsiteX9" fmla="*/ 483394 w 940594"/>
                <a:gd name="connsiteY9" fmla="*/ 42863 h 388144"/>
                <a:gd name="connsiteX10" fmla="*/ 559594 w 940594"/>
                <a:gd name="connsiteY10" fmla="*/ 71438 h 388144"/>
                <a:gd name="connsiteX11" fmla="*/ 616744 w 940594"/>
                <a:gd name="connsiteY11" fmla="*/ 4763 h 388144"/>
                <a:gd name="connsiteX12" fmla="*/ 659606 w 940594"/>
                <a:gd name="connsiteY12" fmla="*/ 80963 h 388144"/>
                <a:gd name="connsiteX13" fmla="*/ 785812 w 940594"/>
                <a:gd name="connsiteY13" fmla="*/ 59531 h 388144"/>
                <a:gd name="connsiteX14" fmla="*/ 866775 w 940594"/>
                <a:gd name="connsiteY14" fmla="*/ 102394 h 388144"/>
                <a:gd name="connsiteX15" fmla="*/ 919162 w 940594"/>
                <a:gd name="connsiteY15" fmla="*/ 130969 h 388144"/>
                <a:gd name="connsiteX16" fmla="*/ 940594 w 940594"/>
                <a:gd name="connsiteY16" fmla="*/ 161925 h 388144"/>
                <a:gd name="connsiteX17" fmla="*/ 892969 w 940594"/>
                <a:gd name="connsiteY17" fmla="*/ 185738 h 388144"/>
                <a:gd name="connsiteX18" fmla="*/ 928687 w 940594"/>
                <a:gd name="connsiteY18" fmla="*/ 219075 h 388144"/>
                <a:gd name="connsiteX19" fmla="*/ 757238 w 940594"/>
                <a:gd name="connsiteY19" fmla="*/ 257175 h 388144"/>
                <a:gd name="connsiteX20" fmla="*/ 890587 w 940594"/>
                <a:gd name="connsiteY20" fmla="*/ 273844 h 388144"/>
                <a:gd name="connsiteX21" fmla="*/ 935831 w 940594"/>
                <a:gd name="connsiteY21" fmla="*/ 309562 h 388144"/>
                <a:gd name="connsiteX22" fmla="*/ 845343 w 940594"/>
                <a:gd name="connsiteY22" fmla="*/ 326232 h 388144"/>
                <a:gd name="connsiteX23" fmla="*/ 785812 w 940594"/>
                <a:gd name="connsiteY23" fmla="*/ 338138 h 388144"/>
                <a:gd name="connsiteX24" fmla="*/ 711994 w 940594"/>
                <a:gd name="connsiteY24" fmla="*/ 335756 h 388144"/>
                <a:gd name="connsiteX25" fmla="*/ 666750 w 940594"/>
                <a:gd name="connsiteY25" fmla="*/ 347662 h 388144"/>
                <a:gd name="connsiteX26" fmla="*/ 590549 w 940594"/>
                <a:gd name="connsiteY26" fmla="*/ 354806 h 388144"/>
                <a:gd name="connsiteX27" fmla="*/ 521493 w 940594"/>
                <a:gd name="connsiteY27" fmla="*/ 376238 h 388144"/>
                <a:gd name="connsiteX28" fmla="*/ 419100 w 940594"/>
                <a:gd name="connsiteY28" fmla="*/ 383382 h 388144"/>
                <a:gd name="connsiteX29" fmla="*/ 321469 w 940594"/>
                <a:gd name="connsiteY29" fmla="*/ 388144 h 388144"/>
                <a:gd name="connsiteX30" fmla="*/ 290512 w 940594"/>
                <a:gd name="connsiteY30" fmla="*/ 376237 h 388144"/>
                <a:gd name="connsiteX31" fmla="*/ 245269 w 940594"/>
                <a:gd name="connsiteY31" fmla="*/ 366712 h 388144"/>
                <a:gd name="connsiteX32" fmla="*/ 223837 w 940594"/>
                <a:gd name="connsiteY32" fmla="*/ 316706 h 388144"/>
                <a:gd name="connsiteX33" fmla="*/ 133350 w 940594"/>
                <a:gd name="connsiteY33" fmla="*/ 323850 h 388144"/>
                <a:gd name="connsiteX34" fmla="*/ 102394 w 940594"/>
                <a:gd name="connsiteY34" fmla="*/ 321469 h 388144"/>
                <a:gd name="connsiteX35" fmla="*/ 52387 w 940594"/>
                <a:gd name="connsiteY35" fmla="*/ 311944 h 388144"/>
                <a:gd name="connsiteX36" fmla="*/ 14287 w 940594"/>
                <a:gd name="connsiteY36" fmla="*/ 292894 h 388144"/>
                <a:gd name="connsiteX37" fmla="*/ 0 w 940594"/>
                <a:gd name="connsiteY37" fmla="*/ 261938 h 388144"/>
                <a:gd name="connsiteX38" fmla="*/ 59531 w 940594"/>
                <a:gd name="connsiteY38" fmla="*/ 259556 h 388144"/>
                <a:gd name="connsiteX39" fmla="*/ 130969 w 940594"/>
                <a:gd name="connsiteY39" fmla="*/ 259556 h 388144"/>
                <a:gd name="connsiteX40" fmla="*/ 83344 w 940594"/>
                <a:gd name="connsiteY40" fmla="*/ 202406 h 388144"/>
                <a:gd name="connsiteX0" fmla="*/ 83344 w 940594"/>
                <a:gd name="connsiteY0" fmla="*/ 202406 h 388144"/>
                <a:gd name="connsiteX1" fmla="*/ 161925 w 940594"/>
                <a:gd name="connsiteY1" fmla="*/ 180975 h 388144"/>
                <a:gd name="connsiteX2" fmla="*/ 200025 w 940594"/>
                <a:gd name="connsiteY2" fmla="*/ 111919 h 388144"/>
                <a:gd name="connsiteX3" fmla="*/ 271462 w 940594"/>
                <a:gd name="connsiteY3" fmla="*/ 145256 h 388144"/>
                <a:gd name="connsiteX4" fmla="*/ 300037 w 940594"/>
                <a:gd name="connsiteY4" fmla="*/ 173831 h 388144"/>
                <a:gd name="connsiteX5" fmla="*/ 311944 w 940594"/>
                <a:gd name="connsiteY5" fmla="*/ 109538 h 388144"/>
                <a:gd name="connsiteX6" fmla="*/ 350044 w 940594"/>
                <a:gd name="connsiteY6" fmla="*/ 90488 h 388144"/>
                <a:gd name="connsiteX7" fmla="*/ 388144 w 940594"/>
                <a:gd name="connsiteY7" fmla="*/ 35719 h 388144"/>
                <a:gd name="connsiteX8" fmla="*/ 442912 w 940594"/>
                <a:gd name="connsiteY8" fmla="*/ 0 h 388144"/>
                <a:gd name="connsiteX9" fmla="*/ 483394 w 940594"/>
                <a:gd name="connsiteY9" fmla="*/ 42863 h 388144"/>
                <a:gd name="connsiteX10" fmla="*/ 559594 w 940594"/>
                <a:gd name="connsiteY10" fmla="*/ 71438 h 388144"/>
                <a:gd name="connsiteX11" fmla="*/ 616744 w 940594"/>
                <a:gd name="connsiteY11" fmla="*/ 4763 h 388144"/>
                <a:gd name="connsiteX12" fmla="*/ 659606 w 940594"/>
                <a:gd name="connsiteY12" fmla="*/ 80963 h 388144"/>
                <a:gd name="connsiteX13" fmla="*/ 785812 w 940594"/>
                <a:gd name="connsiteY13" fmla="*/ 59531 h 388144"/>
                <a:gd name="connsiteX14" fmla="*/ 866775 w 940594"/>
                <a:gd name="connsiteY14" fmla="*/ 102394 h 388144"/>
                <a:gd name="connsiteX15" fmla="*/ 919162 w 940594"/>
                <a:gd name="connsiteY15" fmla="*/ 130969 h 388144"/>
                <a:gd name="connsiteX16" fmla="*/ 940594 w 940594"/>
                <a:gd name="connsiteY16" fmla="*/ 161925 h 388144"/>
                <a:gd name="connsiteX17" fmla="*/ 892969 w 940594"/>
                <a:gd name="connsiteY17" fmla="*/ 185738 h 388144"/>
                <a:gd name="connsiteX18" fmla="*/ 907255 w 940594"/>
                <a:gd name="connsiteY18" fmla="*/ 235744 h 388144"/>
                <a:gd name="connsiteX19" fmla="*/ 757238 w 940594"/>
                <a:gd name="connsiteY19" fmla="*/ 257175 h 388144"/>
                <a:gd name="connsiteX20" fmla="*/ 890587 w 940594"/>
                <a:gd name="connsiteY20" fmla="*/ 273844 h 388144"/>
                <a:gd name="connsiteX21" fmla="*/ 935831 w 940594"/>
                <a:gd name="connsiteY21" fmla="*/ 309562 h 388144"/>
                <a:gd name="connsiteX22" fmla="*/ 845343 w 940594"/>
                <a:gd name="connsiteY22" fmla="*/ 326232 h 388144"/>
                <a:gd name="connsiteX23" fmla="*/ 785812 w 940594"/>
                <a:gd name="connsiteY23" fmla="*/ 338138 h 388144"/>
                <a:gd name="connsiteX24" fmla="*/ 711994 w 940594"/>
                <a:gd name="connsiteY24" fmla="*/ 335756 h 388144"/>
                <a:gd name="connsiteX25" fmla="*/ 666750 w 940594"/>
                <a:gd name="connsiteY25" fmla="*/ 347662 h 388144"/>
                <a:gd name="connsiteX26" fmla="*/ 590549 w 940594"/>
                <a:gd name="connsiteY26" fmla="*/ 354806 h 388144"/>
                <a:gd name="connsiteX27" fmla="*/ 521493 w 940594"/>
                <a:gd name="connsiteY27" fmla="*/ 376238 h 388144"/>
                <a:gd name="connsiteX28" fmla="*/ 419100 w 940594"/>
                <a:gd name="connsiteY28" fmla="*/ 383382 h 388144"/>
                <a:gd name="connsiteX29" fmla="*/ 321469 w 940594"/>
                <a:gd name="connsiteY29" fmla="*/ 388144 h 388144"/>
                <a:gd name="connsiteX30" fmla="*/ 290512 w 940594"/>
                <a:gd name="connsiteY30" fmla="*/ 376237 h 388144"/>
                <a:gd name="connsiteX31" fmla="*/ 245269 w 940594"/>
                <a:gd name="connsiteY31" fmla="*/ 366712 h 388144"/>
                <a:gd name="connsiteX32" fmla="*/ 223837 w 940594"/>
                <a:gd name="connsiteY32" fmla="*/ 316706 h 388144"/>
                <a:gd name="connsiteX33" fmla="*/ 133350 w 940594"/>
                <a:gd name="connsiteY33" fmla="*/ 323850 h 388144"/>
                <a:gd name="connsiteX34" fmla="*/ 102394 w 940594"/>
                <a:gd name="connsiteY34" fmla="*/ 321469 h 388144"/>
                <a:gd name="connsiteX35" fmla="*/ 52387 w 940594"/>
                <a:gd name="connsiteY35" fmla="*/ 311944 h 388144"/>
                <a:gd name="connsiteX36" fmla="*/ 14287 w 940594"/>
                <a:gd name="connsiteY36" fmla="*/ 292894 h 388144"/>
                <a:gd name="connsiteX37" fmla="*/ 0 w 940594"/>
                <a:gd name="connsiteY37" fmla="*/ 261938 h 388144"/>
                <a:gd name="connsiteX38" fmla="*/ 59531 w 940594"/>
                <a:gd name="connsiteY38" fmla="*/ 259556 h 388144"/>
                <a:gd name="connsiteX39" fmla="*/ 130969 w 940594"/>
                <a:gd name="connsiteY39" fmla="*/ 259556 h 388144"/>
                <a:gd name="connsiteX40" fmla="*/ 83344 w 940594"/>
                <a:gd name="connsiteY40" fmla="*/ 202406 h 388144"/>
                <a:gd name="connsiteX0" fmla="*/ 83344 w 954882"/>
                <a:gd name="connsiteY0" fmla="*/ 202406 h 388144"/>
                <a:gd name="connsiteX1" fmla="*/ 161925 w 954882"/>
                <a:gd name="connsiteY1" fmla="*/ 180975 h 388144"/>
                <a:gd name="connsiteX2" fmla="*/ 200025 w 954882"/>
                <a:gd name="connsiteY2" fmla="*/ 111919 h 388144"/>
                <a:gd name="connsiteX3" fmla="*/ 271462 w 954882"/>
                <a:gd name="connsiteY3" fmla="*/ 145256 h 388144"/>
                <a:gd name="connsiteX4" fmla="*/ 300037 w 954882"/>
                <a:gd name="connsiteY4" fmla="*/ 173831 h 388144"/>
                <a:gd name="connsiteX5" fmla="*/ 311944 w 954882"/>
                <a:gd name="connsiteY5" fmla="*/ 109538 h 388144"/>
                <a:gd name="connsiteX6" fmla="*/ 350044 w 954882"/>
                <a:gd name="connsiteY6" fmla="*/ 90488 h 388144"/>
                <a:gd name="connsiteX7" fmla="*/ 388144 w 954882"/>
                <a:gd name="connsiteY7" fmla="*/ 35719 h 388144"/>
                <a:gd name="connsiteX8" fmla="*/ 442912 w 954882"/>
                <a:gd name="connsiteY8" fmla="*/ 0 h 388144"/>
                <a:gd name="connsiteX9" fmla="*/ 483394 w 954882"/>
                <a:gd name="connsiteY9" fmla="*/ 42863 h 388144"/>
                <a:gd name="connsiteX10" fmla="*/ 559594 w 954882"/>
                <a:gd name="connsiteY10" fmla="*/ 71438 h 388144"/>
                <a:gd name="connsiteX11" fmla="*/ 616744 w 954882"/>
                <a:gd name="connsiteY11" fmla="*/ 4763 h 388144"/>
                <a:gd name="connsiteX12" fmla="*/ 659606 w 954882"/>
                <a:gd name="connsiteY12" fmla="*/ 80963 h 388144"/>
                <a:gd name="connsiteX13" fmla="*/ 785812 w 954882"/>
                <a:gd name="connsiteY13" fmla="*/ 59531 h 388144"/>
                <a:gd name="connsiteX14" fmla="*/ 866775 w 954882"/>
                <a:gd name="connsiteY14" fmla="*/ 102394 h 388144"/>
                <a:gd name="connsiteX15" fmla="*/ 919162 w 954882"/>
                <a:gd name="connsiteY15" fmla="*/ 130969 h 388144"/>
                <a:gd name="connsiteX16" fmla="*/ 940594 w 954882"/>
                <a:gd name="connsiteY16" fmla="*/ 161925 h 388144"/>
                <a:gd name="connsiteX17" fmla="*/ 954882 w 954882"/>
                <a:gd name="connsiteY17" fmla="*/ 192882 h 388144"/>
                <a:gd name="connsiteX18" fmla="*/ 907255 w 954882"/>
                <a:gd name="connsiteY18" fmla="*/ 235744 h 388144"/>
                <a:gd name="connsiteX19" fmla="*/ 757238 w 954882"/>
                <a:gd name="connsiteY19" fmla="*/ 257175 h 388144"/>
                <a:gd name="connsiteX20" fmla="*/ 890587 w 954882"/>
                <a:gd name="connsiteY20" fmla="*/ 273844 h 388144"/>
                <a:gd name="connsiteX21" fmla="*/ 935831 w 954882"/>
                <a:gd name="connsiteY21" fmla="*/ 309562 h 388144"/>
                <a:gd name="connsiteX22" fmla="*/ 845343 w 954882"/>
                <a:gd name="connsiteY22" fmla="*/ 326232 h 388144"/>
                <a:gd name="connsiteX23" fmla="*/ 785812 w 954882"/>
                <a:gd name="connsiteY23" fmla="*/ 338138 h 388144"/>
                <a:gd name="connsiteX24" fmla="*/ 711994 w 954882"/>
                <a:gd name="connsiteY24" fmla="*/ 335756 h 388144"/>
                <a:gd name="connsiteX25" fmla="*/ 666750 w 954882"/>
                <a:gd name="connsiteY25" fmla="*/ 347662 h 388144"/>
                <a:gd name="connsiteX26" fmla="*/ 590549 w 954882"/>
                <a:gd name="connsiteY26" fmla="*/ 354806 h 388144"/>
                <a:gd name="connsiteX27" fmla="*/ 521493 w 954882"/>
                <a:gd name="connsiteY27" fmla="*/ 376238 h 388144"/>
                <a:gd name="connsiteX28" fmla="*/ 419100 w 954882"/>
                <a:gd name="connsiteY28" fmla="*/ 383382 h 388144"/>
                <a:gd name="connsiteX29" fmla="*/ 321469 w 954882"/>
                <a:gd name="connsiteY29" fmla="*/ 388144 h 388144"/>
                <a:gd name="connsiteX30" fmla="*/ 290512 w 954882"/>
                <a:gd name="connsiteY30" fmla="*/ 376237 h 388144"/>
                <a:gd name="connsiteX31" fmla="*/ 245269 w 954882"/>
                <a:gd name="connsiteY31" fmla="*/ 366712 h 388144"/>
                <a:gd name="connsiteX32" fmla="*/ 223837 w 954882"/>
                <a:gd name="connsiteY32" fmla="*/ 316706 h 388144"/>
                <a:gd name="connsiteX33" fmla="*/ 133350 w 954882"/>
                <a:gd name="connsiteY33" fmla="*/ 323850 h 388144"/>
                <a:gd name="connsiteX34" fmla="*/ 102394 w 954882"/>
                <a:gd name="connsiteY34" fmla="*/ 321469 h 388144"/>
                <a:gd name="connsiteX35" fmla="*/ 52387 w 954882"/>
                <a:gd name="connsiteY35" fmla="*/ 311944 h 388144"/>
                <a:gd name="connsiteX36" fmla="*/ 14287 w 954882"/>
                <a:gd name="connsiteY36" fmla="*/ 292894 h 388144"/>
                <a:gd name="connsiteX37" fmla="*/ 0 w 954882"/>
                <a:gd name="connsiteY37" fmla="*/ 261938 h 388144"/>
                <a:gd name="connsiteX38" fmla="*/ 59531 w 954882"/>
                <a:gd name="connsiteY38" fmla="*/ 259556 h 388144"/>
                <a:gd name="connsiteX39" fmla="*/ 130969 w 954882"/>
                <a:gd name="connsiteY39" fmla="*/ 259556 h 388144"/>
                <a:gd name="connsiteX40" fmla="*/ 83344 w 954882"/>
                <a:gd name="connsiteY40" fmla="*/ 202406 h 388144"/>
                <a:gd name="connsiteX0" fmla="*/ 83344 w 1009650"/>
                <a:gd name="connsiteY0" fmla="*/ 202406 h 388144"/>
                <a:gd name="connsiteX1" fmla="*/ 161925 w 1009650"/>
                <a:gd name="connsiteY1" fmla="*/ 180975 h 388144"/>
                <a:gd name="connsiteX2" fmla="*/ 200025 w 1009650"/>
                <a:gd name="connsiteY2" fmla="*/ 111919 h 388144"/>
                <a:gd name="connsiteX3" fmla="*/ 271462 w 1009650"/>
                <a:gd name="connsiteY3" fmla="*/ 145256 h 388144"/>
                <a:gd name="connsiteX4" fmla="*/ 300037 w 1009650"/>
                <a:gd name="connsiteY4" fmla="*/ 173831 h 388144"/>
                <a:gd name="connsiteX5" fmla="*/ 311944 w 1009650"/>
                <a:gd name="connsiteY5" fmla="*/ 109538 h 388144"/>
                <a:gd name="connsiteX6" fmla="*/ 350044 w 1009650"/>
                <a:gd name="connsiteY6" fmla="*/ 90488 h 388144"/>
                <a:gd name="connsiteX7" fmla="*/ 388144 w 1009650"/>
                <a:gd name="connsiteY7" fmla="*/ 35719 h 388144"/>
                <a:gd name="connsiteX8" fmla="*/ 442912 w 1009650"/>
                <a:gd name="connsiteY8" fmla="*/ 0 h 388144"/>
                <a:gd name="connsiteX9" fmla="*/ 483394 w 1009650"/>
                <a:gd name="connsiteY9" fmla="*/ 42863 h 388144"/>
                <a:gd name="connsiteX10" fmla="*/ 559594 w 1009650"/>
                <a:gd name="connsiteY10" fmla="*/ 71438 h 388144"/>
                <a:gd name="connsiteX11" fmla="*/ 616744 w 1009650"/>
                <a:gd name="connsiteY11" fmla="*/ 4763 h 388144"/>
                <a:gd name="connsiteX12" fmla="*/ 659606 w 1009650"/>
                <a:gd name="connsiteY12" fmla="*/ 80963 h 388144"/>
                <a:gd name="connsiteX13" fmla="*/ 785812 w 1009650"/>
                <a:gd name="connsiteY13" fmla="*/ 59531 h 388144"/>
                <a:gd name="connsiteX14" fmla="*/ 866775 w 1009650"/>
                <a:gd name="connsiteY14" fmla="*/ 102394 h 388144"/>
                <a:gd name="connsiteX15" fmla="*/ 919162 w 1009650"/>
                <a:gd name="connsiteY15" fmla="*/ 130969 h 388144"/>
                <a:gd name="connsiteX16" fmla="*/ 1009650 w 1009650"/>
                <a:gd name="connsiteY16" fmla="*/ 159543 h 388144"/>
                <a:gd name="connsiteX17" fmla="*/ 954882 w 1009650"/>
                <a:gd name="connsiteY17" fmla="*/ 192882 h 388144"/>
                <a:gd name="connsiteX18" fmla="*/ 907255 w 1009650"/>
                <a:gd name="connsiteY18" fmla="*/ 235744 h 388144"/>
                <a:gd name="connsiteX19" fmla="*/ 757238 w 1009650"/>
                <a:gd name="connsiteY19" fmla="*/ 257175 h 388144"/>
                <a:gd name="connsiteX20" fmla="*/ 890587 w 1009650"/>
                <a:gd name="connsiteY20" fmla="*/ 273844 h 388144"/>
                <a:gd name="connsiteX21" fmla="*/ 935831 w 1009650"/>
                <a:gd name="connsiteY21" fmla="*/ 309562 h 388144"/>
                <a:gd name="connsiteX22" fmla="*/ 845343 w 1009650"/>
                <a:gd name="connsiteY22" fmla="*/ 326232 h 388144"/>
                <a:gd name="connsiteX23" fmla="*/ 785812 w 1009650"/>
                <a:gd name="connsiteY23" fmla="*/ 338138 h 388144"/>
                <a:gd name="connsiteX24" fmla="*/ 711994 w 1009650"/>
                <a:gd name="connsiteY24" fmla="*/ 335756 h 388144"/>
                <a:gd name="connsiteX25" fmla="*/ 666750 w 1009650"/>
                <a:gd name="connsiteY25" fmla="*/ 347662 h 388144"/>
                <a:gd name="connsiteX26" fmla="*/ 590549 w 1009650"/>
                <a:gd name="connsiteY26" fmla="*/ 354806 h 388144"/>
                <a:gd name="connsiteX27" fmla="*/ 521493 w 1009650"/>
                <a:gd name="connsiteY27" fmla="*/ 376238 h 388144"/>
                <a:gd name="connsiteX28" fmla="*/ 419100 w 1009650"/>
                <a:gd name="connsiteY28" fmla="*/ 383382 h 388144"/>
                <a:gd name="connsiteX29" fmla="*/ 321469 w 1009650"/>
                <a:gd name="connsiteY29" fmla="*/ 388144 h 388144"/>
                <a:gd name="connsiteX30" fmla="*/ 290512 w 1009650"/>
                <a:gd name="connsiteY30" fmla="*/ 376237 h 388144"/>
                <a:gd name="connsiteX31" fmla="*/ 245269 w 1009650"/>
                <a:gd name="connsiteY31" fmla="*/ 366712 h 388144"/>
                <a:gd name="connsiteX32" fmla="*/ 223837 w 1009650"/>
                <a:gd name="connsiteY32" fmla="*/ 316706 h 388144"/>
                <a:gd name="connsiteX33" fmla="*/ 133350 w 1009650"/>
                <a:gd name="connsiteY33" fmla="*/ 323850 h 388144"/>
                <a:gd name="connsiteX34" fmla="*/ 102394 w 1009650"/>
                <a:gd name="connsiteY34" fmla="*/ 321469 h 388144"/>
                <a:gd name="connsiteX35" fmla="*/ 52387 w 1009650"/>
                <a:gd name="connsiteY35" fmla="*/ 311944 h 388144"/>
                <a:gd name="connsiteX36" fmla="*/ 14287 w 1009650"/>
                <a:gd name="connsiteY36" fmla="*/ 292894 h 388144"/>
                <a:gd name="connsiteX37" fmla="*/ 0 w 1009650"/>
                <a:gd name="connsiteY37" fmla="*/ 261938 h 388144"/>
                <a:gd name="connsiteX38" fmla="*/ 59531 w 1009650"/>
                <a:gd name="connsiteY38" fmla="*/ 259556 h 388144"/>
                <a:gd name="connsiteX39" fmla="*/ 130969 w 1009650"/>
                <a:gd name="connsiteY39" fmla="*/ 259556 h 388144"/>
                <a:gd name="connsiteX40" fmla="*/ 83344 w 1009650"/>
                <a:gd name="connsiteY40" fmla="*/ 202406 h 388144"/>
                <a:gd name="connsiteX0" fmla="*/ 83344 w 1009650"/>
                <a:gd name="connsiteY0" fmla="*/ 202406 h 388144"/>
                <a:gd name="connsiteX1" fmla="*/ 161925 w 1009650"/>
                <a:gd name="connsiteY1" fmla="*/ 180975 h 388144"/>
                <a:gd name="connsiteX2" fmla="*/ 200025 w 1009650"/>
                <a:gd name="connsiteY2" fmla="*/ 111919 h 388144"/>
                <a:gd name="connsiteX3" fmla="*/ 271462 w 1009650"/>
                <a:gd name="connsiteY3" fmla="*/ 145256 h 388144"/>
                <a:gd name="connsiteX4" fmla="*/ 300037 w 1009650"/>
                <a:gd name="connsiteY4" fmla="*/ 173831 h 388144"/>
                <a:gd name="connsiteX5" fmla="*/ 311944 w 1009650"/>
                <a:gd name="connsiteY5" fmla="*/ 109538 h 388144"/>
                <a:gd name="connsiteX6" fmla="*/ 350044 w 1009650"/>
                <a:gd name="connsiteY6" fmla="*/ 90488 h 388144"/>
                <a:gd name="connsiteX7" fmla="*/ 388144 w 1009650"/>
                <a:gd name="connsiteY7" fmla="*/ 35719 h 388144"/>
                <a:gd name="connsiteX8" fmla="*/ 442912 w 1009650"/>
                <a:gd name="connsiteY8" fmla="*/ 0 h 388144"/>
                <a:gd name="connsiteX9" fmla="*/ 483394 w 1009650"/>
                <a:gd name="connsiteY9" fmla="*/ 42863 h 388144"/>
                <a:gd name="connsiteX10" fmla="*/ 559594 w 1009650"/>
                <a:gd name="connsiteY10" fmla="*/ 71438 h 388144"/>
                <a:gd name="connsiteX11" fmla="*/ 616744 w 1009650"/>
                <a:gd name="connsiteY11" fmla="*/ 4763 h 388144"/>
                <a:gd name="connsiteX12" fmla="*/ 659606 w 1009650"/>
                <a:gd name="connsiteY12" fmla="*/ 80963 h 388144"/>
                <a:gd name="connsiteX13" fmla="*/ 785812 w 1009650"/>
                <a:gd name="connsiteY13" fmla="*/ 59531 h 388144"/>
                <a:gd name="connsiteX14" fmla="*/ 866775 w 1009650"/>
                <a:gd name="connsiteY14" fmla="*/ 102394 h 388144"/>
                <a:gd name="connsiteX15" fmla="*/ 950119 w 1009650"/>
                <a:gd name="connsiteY15" fmla="*/ 111919 h 388144"/>
                <a:gd name="connsiteX16" fmla="*/ 1009650 w 1009650"/>
                <a:gd name="connsiteY16" fmla="*/ 159543 h 388144"/>
                <a:gd name="connsiteX17" fmla="*/ 954882 w 1009650"/>
                <a:gd name="connsiteY17" fmla="*/ 192882 h 388144"/>
                <a:gd name="connsiteX18" fmla="*/ 907255 w 1009650"/>
                <a:gd name="connsiteY18" fmla="*/ 235744 h 388144"/>
                <a:gd name="connsiteX19" fmla="*/ 757238 w 1009650"/>
                <a:gd name="connsiteY19" fmla="*/ 257175 h 388144"/>
                <a:gd name="connsiteX20" fmla="*/ 890587 w 1009650"/>
                <a:gd name="connsiteY20" fmla="*/ 273844 h 388144"/>
                <a:gd name="connsiteX21" fmla="*/ 935831 w 1009650"/>
                <a:gd name="connsiteY21" fmla="*/ 309562 h 388144"/>
                <a:gd name="connsiteX22" fmla="*/ 845343 w 1009650"/>
                <a:gd name="connsiteY22" fmla="*/ 326232 h 388144"/>
                <a:gd name="connsiteX23" fmla="*/ 785812 w 1009650"/>
                <a:gd name="connsiteY23" fmla="*/ 338138 h 388144"/>
                <a:gd name="connsiteX24" fmla="*/ 711994 w 1009650"/>
                <a:gd name="connsiteY24" fmla="*/ 335756 h 388144"/>
                <a:gd name="connsiteX25" fmla="*/ 666750 w 1009650"/>
                <a:gd name="connsiteY25" fmla="*/ 347662 h 388144"/>
                <a:gd name="connsiteX26" fmla="*/ 590549 w 1009650"/>
                <a:gd name="connsiteY26" fmla="*/ 354806 h 388144"/>
                <a:gd name="connsiteX27" fmla="*/ 521493 w 1009650"/>
                <a:gd name="connsiteY27" fmla="*/ 376238 h 388144"/>
                <a:gd name="connsiteX28" fmla="*/ 419100 w 1009650"/>
                <a:gd name="connsiteY28" fmla="*/ 383382 h 388144"/>
                <a:gd name="connsiteX29" fmla="*/ 321469 w 1009650"/>
                <a:gd name="connsiteY29" fmla="*/ 388144 h 388144"/>
                <a:gd name="connsiteX30" fmla="*/ 290512 w 1009650"/>
                <a:gd name="connsiteY30" fmla="*/ 376237 h 388144"/>
                <a:gd name="connsiteX31" fmla="*/ 245269 w 1009650"/>
                <a:gd name="connsiteY31" fmla="*/ 366712 h 388144"/>
                <a:gd name="connsiteX32" fmla="*/ 223837 w 1009650"/>
                <a:gd name="connsiteY32" fmla="*/ 316706 h 388144"/>
                <a:gd name="connsiteX33" fmla="*/ 133350 w 1009650"/>
                <a:gd name="connsiteY33" fmla="*/ 323850 h 388144"/>
                <a:gd name="connsiteX34" fmla="*/ 102394 w 1009650"/>
                <a:gd name="connsiteY34" fmla="*/ 321469 h 388144"/>
                <a:gd name="connsiteX35" fmla="*/ 52387 w 1009650"/>
                <a:gd name="connsiteY35" fmla="*/ 311944 h 388144"/>
                <a:gd name="connsiteX36" fmla="*/ 14287 w 1009650"/>
                <a:gd name="connsiteY36" fmla="*/ 292894 h 388144"/>
                <a:gd name="connsiteX37" fmla="*/ 0 w 1009650"/>
                <a:gd name="connsiteY37" fmla="*/ 261938 h 388144"/>
                <a:gd name="connsiteX38" fmla="*/ 59531 w 1009650"/>
                <a:gd name="connsiteY38" fmla="*/ 259556 h 388144"/>
                <a:gd name="connsiteX39" fmla="*/ 130969 w 1009650"/>
                <a:gd name="connsiteY39" fmla="*/ 259556 h 388144"/>
                <a:gd name="connsiteX40" fmla="*/ 83344 w 1009650"/>
                <a:gd name="connsiteY40" fmla="*/ 202406 h 388144"/>
                <a:gd name="connsiteX0" fmla="*/ 83344 w 1009650"/>
                <a:gd name="connsiteY0" fmla="*/ 202406 h 388144"/>
                <a:gd name="connsiteX1" fmla="*/ 161925 w 1009650"/>
                <a:gd name="connsiteY1" fmla="*/ 180975 h 388144"/>
                <a:gd name="connsiteX2" fmla="*/ 200025 w 1009650"/>
                <a:gd name="connsiteY2" fmla="*/ 111919 h 388144"/>
                <a:gd name="connsiteX3" fmla="*/ 271462 w 1009650"/>
                <a:gd name="connsiteY3" fmla="*/ 145256 h 388144"/>
                <a:gd name="connsiteX4" fmla="*/ 300037 w 1009650"/>
                <a:gd name="connsiteY4" fmla="*/ 173831 h 388144"/>
                <a:gd name="connsiteX5" fmla="*/ 311944 w 1009650"/>
                <a:gd name="connsiteY5" fmla="*/ 109538 h 388144"/>
                <a:gd name="connsiteX6" fmla="*/ 350044 w 1009650"/>
                <a:gd name="connsiteY6" fmla="*/ 90488 h 388144"/>
                <a:gd name="connsiteX7" fmla="*/ 388144 w 1009650"/>
                <a:gd name="connsiteY7" fmla="*/ 35719 h 388144"/>
                <a:gd name="connsiteX8" fmla="*/ 442912 w 1009650"/>
                <a:gd name="connsiteY8" fmla="*/ 0 h 388144"/>
                <a:gd name="connsiteX9" fmla="*/ 483394 w 1009650"/>
                <a:gd name="connsiteY9" fmla="*/ 42863 h 388144"/>
                <a:gd name="connsiteX10" fmla="*/ 559594 w 1009650"/>
                <a:gd name="connsiteY10" fmla="*/ 71438 h 388144"/>
                <a:gd name="connsiteX11" fmla="*/ 616744 w 1009650"/>
                <a:gd name="connsiteY11" fmla="*/ 4763 h 388144"/>
                <a:gd name="connsiteX12" fmla="*/ 707231 w 1009650"/>
                <a:gd name="connsiteY12" fmla="*/ 59532 h 388144"/>
                <a:gd name="connsiteX13" fmla="*/ 785812 w 1009650"/>
                <a:gd name="connsiteY13" fmla="*/ 59531 h 388144"/>
                <a:gd name="connsiteX14" fmla="*/ 866775 w 1009650"/>
                <a:gd name="connsiteY14" fmla="*/ 102394 h 388144"/>
                <a:gd name="connsiteX15" fmla="*/ 950119 w 1009650"/>
                <a:gd name="connsiteY15" fmla="*/ 111919 h 388144"/>
                <a:gd name="connsiteX16" fmla="*/ 1009650 w 1009650"/>
                <a:gd name="connsiteY16" fmla="*/ 159543 h 388144"/>
                <a:gd name="connsiteX17" fmla="*/ 954882 w 1009650"/>
                <a:gd name="connsiteY17" fmla="*/ 192882 h 388144"/>
                <a:gd name="connsiteX18" fmla="*/ 907255 w 1009650"/>
                <a:gd name="connsiteY18" fmla="*/ 235744 h 388144"/>
                <a:gd name="connsiteX19" fmla="*/ 757238 w 1009650"/>
                <a:gd name="connsiteY19" fmla="*/ 257175 h 388144"/>
                <a:gd name="connsiteX20" fmla="*/ 890587 w 1009650"/>
                <a:gd name="connsiteY20" fmla="*/ 273844 h 388144"/>
                <a:gd name="connsiteX21" fmla="*/ 935831 w 1009650"/>
                <a:gd name="connsiteY21" fmla="*/ 309562 h 388144"/>
                <a:gd name="connsiteX22" fmla="*/ 845343 w 1009650"/>
                <a:gd name="connsiteY22" fmla="*/ 326232 h 388144"/>
                <a:gd name="connsiteX23" fmla="*/ 785812 w 1009650"/>
                <a:gd name="connsiteY23" fmla="*/ 338138 h 388144"/>
                <a:gd name="connsiteX24" fmla="*/ 711994 w 1009650"/>
                <a:gd name="connsiteY24" fmla="*/ 335756 h 388144"/>
                <a:gd name="connsiteX25" fmla="*/ 666750 w 1009650"/>
                <a:gd name="connsiteY25" fmla="*/ 347662 h 388144"/>
                <a:gd name="connsiteX26" fmla="*/ 590549 w 1009650"/>
                <a:gd name="connsiteY26" fmla="*/ 354806 h 388144"/>
                <a:gd name="connsiteX27" fmla="*/ 521493 w 1009650"/>
                <a:gd name="connsiteY27" fmla="*/ 376238 h 388144"/>
                <a:gd name="connsiteX28" fmla="*/ 419100 w 1009650"/>
                <a:gd name="connsiteY28" fmla="*/ 383382 h 388144"/>
                <a:gd name="connsiteX29" fmla="*/ 321469 w 1009650"/>
                <a:gd name="connsiteY29" fmla="*/ 388144 h 388144"/>
                <a:gd name="connsiteX30" fmla="*/ 290512 w 1009650"/>
                <a:gd name="connsiteY30" fmla="*/ 376237 h 388144"/>
                <a:gd name="connsiteX31" fmla="*/ 245269 w 1009650"/>
                <a:gd name="connsiteY31" fmla="*/ 366712 h 388144"/>
                <a:gd name="connsiteX32" fmla="*/ 223837 w 1009650"/>
                <a:gd name="connsiteY32" fmla="*/ 316706 h 388144"/>
                <a:gd name="connsiteX33" fmla="*/ 133350 w 1009650"/>
                <a:gd name="connsiteY33" fmla="*/ 323850 h 388144"/>
                <a:gd name="connsiteX34" fmla="*/ 102394 w 1009650"/>
                <a:gd name="connsiteY34" fmla="*/ 321469 h 388144"/>
                <a:gd name="connsiteX35" fmla="*/ 52387 w 1009650"/>
                <a:gd name="connsiteY35" fmla="*/ 311944 h 388144"/>
                <a:gd name="connsiteX36" fmla="*/ 14287 w 1009650"/>
                <a:gd name="connsiteY36" fmla="*/ 292894 h 388144"/>
                <a:gd name="connsiteX37" fmla="*/ 0 w 1009650"/>
                <a:gd name="connsiteY37" fmla="*/ 261938 h 388144"/>
                <a:gd name="connsiteX38" fmla="*/ 59531 w 1009650"/>
                <a:gd name="connsiteY38" fmla="*/ 259556 h 388144"/>
                <a:gd name="connsiteX39" fmla="*/ 130969 w 1009650"/>
                <a:gd name="connsiteY39" fmla="*/ 259556 h 388144"/>
                <a:gd name="connsiteX40" fmla="*/ 83344 w 1009650"/>
                <a:gd name="connsiteY40" fmla="*/ 202406 h 388144"/>
                <a:gd name="connsiteX0" fmla="*/ 83344 w 1009650"/>
                <a:gd name="connsiteY0" fmla="*/ 202406 h 388144"/>
                <a:gd name="connsiteX1" fmla="*/ 161925 w 1009650"/>
                <a:gd name="connsiteY1" fmla="*/ 180975 h 388144"/>
                <a:gd name="connsiteX2" fmla="*/ 200025 w 1009650"/>
                <a:gd name="connsiteY2" fmla="*/ 111919 h 388144"/>
                <a:gd name="connsiteX3" fmla="*/ 271462 w 1009650"/>
                <a:gd name="connsiteY3" fmla="*/ 145256 h 388144"/>
                <a:gd name="connsiteX4" fmla="*/ 300037 w 1009650"/>
                <a:gd name="connsiteY4" fmla="*/ 173831 h 388144"/>
                <a:gd name="connsiteX5" fmla="*/ 311944 w 1009650"/>
                <a:gd name="connsiteY5" fmla="*/ 109538 h 388144"/>
                <a:gd name="connsiteX6" fmla="*/ 350044 w 1009650"/>
                <a:gd name="connsiteY6" fmla="*/ 90488 h 388144"/>
                <a:gd name="connsiteX7" fmla="*/ 388144 w 1009650"/>
                <a:gd name="connsiteY7" fmla="*/ 35719 h 388144"/>
                <a:gd name="connsiteX8" fmla="*/ 442912 w 1009650"/>
                <a:gd name="connsiteY8" fmla="*/ 0 h 388144"/>
                <a:gd name="connsiteX9" fmla="*/ 483394 w 1009650"/>
                <a:gd name="connsiteY9" fmla="*/ 42863 h 388144"/>
                <a:gd name="connsiteX10" fmla="*/ 559594 w 1009650"/>
                <a:gd name="connsiteY10" fmla="*/ 71438 h 388144"/>
                <a:gd name="connsiteX11" fmla="*/ 616744 w 1009650"/>
                <a:gd name="connsiteY11" fmla="*/ 4763 h 388144"/>
                <a:gd name="connsiteX12" fmla="*/ 707231 w 1009650"/>
                <a:gd name="connsiteY12" fmla="*/ 59532 h 388144"/>
                <a:gd name="connsiteX13" fmla="*/ 785812 w 1009650"/>
                <a:gd name="connsiteY13" fmla="*/ 59531 h 388144"/>
                <a:gd name="connsiteX14" fmla="*/ 866775 w 1009650"/>
                <a:gd name="connsiteY14" fmla="*/ 102394 h 388144"/>
                <a:gd name="connsiteX15" fmla="*/ 950119 w 1009650"/>
                <a:gd name="connsiteY15" fmla="*/ 111919 h 388144"/>
                <a:gd name="connsiteX16" fmla="*/ 1009650 w 1009650"/>
                <a:gd name="connsiteY16" fmla="*/ 159543 h 388144"/>
                <a:gd name="connsiteX17" fmla="*/ 954882 w 1009650"/>
                <a:gd name="connsiteY17" fmla="*/ 192882 h 388144"/>
                <a:gd name="connsiteX18" fmla="*/ 907255 w 1009650"/>
                <a:gd name="connsiteY18" fmla="*/ 235744 h 388144"/>
                <a:gd name="connsiteX19" fmla="*/ 757238 w 1009650"/>
                <a:gd name="connsiteY19" fmla="*/ 257175 h 388144"/>
                <a:gd name="connsiteX20" fmla="*/ 890587 w 1009650"/>
                <a:gd name="connsiteY20" fmla="*/ 273844 h 388144"/>
                <a:gd name="connsiteX21" fmla="*/ 935831 w 1009650"/>
                <a:gd name="connsiteY21" fmla="*/ 309562 h 388144"/>
                <a:gd name="connsiteX22" fmla="*/ 845343 w 1009650"/>
                <a:gd name="connsiteY22" fmla="*/ 326232 h 388144"/>
                <a:gd name="connsiteX23" fmla="*/ 785812 w 1009650"/>
                <a:gd name="connsiteY23" fmla="*/ 338138 h 388144"/>
                <a:gd name="connsiteX24" fmla="*/ 711994 w 1009650"/>
                <a:gd name="connsiteY24" fmla="*/ 335756 h 388144"/>
                <a:gd name="connsiteX25" fmla="*/ 666750 w 1009650"/>
                <a:gd name="connsiteY25" fmla="*/ 347662 h 388144"/>
                <a:gd name="connsiteX26" fmla="*/ 590549 w 1009650"/>
                <a:gd name="connsiteY26" fmla="*/ 354806 h 388144"/>
                <a:gd name="connsiteX27" fmla="*/ 521493 w 1009650"/>
                <a:gd name="connsiteY27" fmla="*/ 376238 h 388144"/>
                <a:gd name="connsiteX28" fmla="*/ 419100 w 1009650"/>
                <a:gd name="connsiteY28" fmla="*/ 383382 h 388144"/>
                <a:gd name="connsiteX29" fmla="*/ 321469 w 1009650"/>
                <a:gd name="connsiteY29" fmla="*/ 388144 h 388144"/>
                <a:gd name="connsiteX30" fmla="*/ 290512 w 1009650"/>
                <a:gd name="connsiteY30" fmla="*/ 376237 h 388144"/>
                <a:gd name="connsiteX31" fmla="*/ 245269 w 1009650"/>
                <a:gd name="connsiteY31" fmla="*/ 366712 h 388144"/>
                <a:gd name="connsiteX32" fmla="*/ 223837 w 1009650"/>
                <a:gd name="connsiteY32" fmla="*/ 316706 h 388144"/>
                <a:gd name="connsiteX33" fmla="*/ 133350 w 1009650"/>
                <a:gd name="connsiteY33" fmla="*/ 323850 h 388144"/>
                <a:gd name="connsiteX34" fmla="*/ 102394 w 1009650"/>
                <a:gd name="connsiteY34" fmla="*/ 321469 h 388144"/>
                <a:gd name="connsiteX35" fmla="*/ 52387 w 1009650"/>
                <a:gd name="connsiteY35" fmla="*/ 311944 h 388144"/>
                <a:gd name="connsiteX36" fmla="*/ 14287 w 1009650"/>
                <a:gd name="connsiteY36" fmla="*/ 292894 h 388144"/>
                <a:gd name="connsiteX37" fmla="*/ 0 w 1009650"/>
                <a:gd name="connsiteY37" fmla="*/ 261938 h 388144"/>
                <a:gd name="connsiteX38" fmla="*/ 59531 w 1009650"/>
                <a:gd name="connsiteY38" fmla="*/ 242888 h 388144"/>
                <a:gd name="connsiteX39" fmla="*/ 130969 w 1009650"/>
                <a:gd name="connsiteY39" fmla="*/ 259556 h 388144"/>
                <a:gd name="connsiteX40" fmla="*/ 83344 w 1009650"/>
                <a:gd name="connsiteY40" fmla="*/ 202406 h 388144"/>
                <a:gd name="connsiteX0" fmla="*/ 83344 w 1009650"/>
                <a:gd name="connsiteY0" fmla="*/ 202406 h 388144"/>
                <a:gd name="connsiteX1" fmla="*/ 161925 w 1009650"/>
                <a:gd name="connsiteY1" fmla="*/ 180975 h 388144"/>
                <a:gd name="connsiteX2" fmla="*/ 200025 w 1009650"/>
                <a:gd name="connsiteY2" fmla="*/ 111919 h 388144"/>
                <a:gd name="connsiteX3" fmla="*/ 271462 w 1009650"/>
                <a:gd name="connsiteY3" fmla="*/ 145256 h 388144"/>
                <a:gd name="connsiteX4" fmla="*/ 300037 w 1009650"/>
                <a:gd name="connsiteY4" fmla="*/ 173831 h 388144"/>
                <a:gd name="connsiteX5" fmla="*/ 311944 w 1009650"/>
                <a:gd name="connsiteY5" fmla="*/ 109538 h 388144"/>
                <a:gd name="connsiteX6" fmla="*/ 350044 w 1009650"/>
                <a:gd name="connsiteY6" fmla="*/ 90488 h 388144"/>
                <a:gd name="connsiteX7" fmla="*/ 388144 w 1009650"/>
                <a:gd name="connsiteY7" fmla="*/ 35719 h 388144"/>
                <a:gd name="connsiteX8" fmla="*/ 442912 w 1009650"/>
                <a:gd name="connsiteY8" fmla="*/ 0 h 388144"/>
                <a:gd name="connsiteX9" fmla="*/ 483394 w 1009650"/>
                <a:gd name="connsiteY9" fmla="*/ 42863 h 388144"/>
                <a:gd name="connsiteX10" fmla="*/ 559594 w 1009650"/>
                <a:gd name="connsiteY10" fmla="*/ 71438 h 388144"/>
                <a:gd name="connsiteX11" fmla="*/ 616744 w 1009650"/>
                <a:gd name="connsiteY11" fmla="*/ 4763 h 388144"/>
                <a:gd name="connsiteX12" fmla="*/ 707231 w 1009650"/>
                <a:gd name="connsiteY12" fmla="*/ 59532 h 388144"/>
                <a:gd name="connsiteX13" fmla="*/ 785812 w 1009650"/>
                <a:gd name="connsiteY13" fmla="*/ 59531 h 388144"/>
                <a:gd name="connsiteX14" fmla="*/ 866775 w 1009650"/>
                <a:gd name="connsiteY14" fmla="*/ 102394 h 388144"/>
                <a:gd name="connsiteX15" fmla="*/ 950119 w 1009650"/>
                <a:gd name="connsiteY15" fmla="*/ 111919 h 388144"/>
                <a:gd name="connsiteX16" fmla="*/ 1009650 w 1009650"/>
                <a:gd name="connsiteY16" fmla="*/ 159543 h 388144"/>
                <a:gd name="connsiteX17" fmla="*/ 954882 w 1009650"/>
                <a:gd name="connsiteY17" fmla="*/ 192882 h 388144"/>
                <a:gd name="connsiteX18" fmla="*/ 907255 w 1009650"/>
                <a:gd name="connsiteY18" fmla="*/ 235744 h 388144"/>
                <a:gd name="connsiteX19" fmla="*/ 757238 w 1009650"/>
                <a:gd name="connsiteY19" fmla="*/ 257175 h 388144"/>
                <a:gd name="connsiteX20" fmla="*/ 890587 w 1009650"/>
                <a:gd name="connsiteY20" fmla="*/ 273844 h 388144"/>
                <a:gd name="connsiteX21" fmla="*/ 935831 w 1009650"/>
                <a:gd name="connsiteY21" fmla="*/ 309562 h 388144"/>
                <a:gd name="connsiteX22" fmla="*/ 845343 w 1009650"/>
                <a:gd name="connsiteY22" fmla="*/ 326232 h 388144"/>
                <a:gd name="connsiteX23" fmla="*/ 785812 w 1009650"/>
                <a:gd name="connsiteY23" fmla="*/ 338138 h 388144"/>
                <a:gd name="connsiteX24" fmla="*/ 711994 w 1009650"/>
                <a:gd name="connsiteY24" fmla="*/ 335756 h 388144"/>
                <a:gd name="connsiteX25" fmla="*/ 666750 w 1009650"/>
                <a:gd name="connsiteY25" fmla="*/ 347662 h 388144"/>
                <a:gd name="connsiteX26" fmla="*/ 590549 w 1009650"/>
                <a:gd name="connsiteY26" fmla="*/ 354806 h 388144"/>
                <a:gd name="connsiteX27" fmla="*/ 521493 w 1009650"/>
                <a:gd name="connsiteY27" fmla="*/ 376238 h 388144"/>
                <a:gd name="connsiteX28" fmla="*/ 419100 w 1009650"/>
                <a:gd name="connsiteY28" fmla="*/ 383382 h 388144"/>
                <a:gd name="connsiteX29" fmla="*/ 321469 w 1009650"/>
                <a:gd name="connsiteY29" fmla="*/ 388144 h 388144"/>
                <a:gd name="connsiteX30" fmla="*/ 290512 w 1009650"/>
                <a:gd name="connsiteY30" fmla="*/ 376237 h 388144"/>
                <a:gd name="connsiteX31" fmla="*/ 245269 w 1009650"/>
                <a:gd name="connsiteY31" fmla="*/ 366712 h 388144"/>
                <a:gd name="connsiteX32" fmla="*/ 223837 w 1009650"/>
                <a:gd name="connsiteY32" fmla="*/ 316706 h 388144"/>
                <a:gd name="connsiteX33" fmla="*/ 133350 w 1009650"/>
                <a:gd name="connsiteY33" fmla="*/ 323850 h 388144"/>
                <a:gd name="connsiteX34" fmla="*/ 102394 w 1009650"/>
                <a:gd name="connsiteY34" fmla="*/ 321469 h 388144"/>
                <a:gd name="connsiteX35" fmla="*/ 52387 w 1009650"/>
                <a:gd name="connsiteY35" fmla="*/ 311944 h 388144"/>
                <a:gd name="connsiteX36" fmla="*/ 14287 w 1009650"/>
                <a:gd name="connsiteY36" fmla="*/ 292894 h 388144"/>
                <a:gd name="connsiteX37" fmla="*/ 0 w 1009650"/>
                <a:gd name="connsiteY37" fmla="*/ 261938 h 388144"/>
                <a:gd name="connsiteX38" fmla="*/ 59531 w 1009650"/>
                <a:gd name="connsiteY38" fmla="*/ 242888 h 388144"/>
                <a:gd name="connsiteX39" fmla="*/ 133350 w 1009650"/>
                <a:gd name="connsiteY39" fmla="*/ 233362 h 388144"/>
                <a:gd name="connsiteX40" fmla="*/ 83344 w 1009650"/>
                <a:gd name="connsiteY40" fmla="*/ 202406 h 388144"/>
                <a:gd name="connsiteX0" fmla="*/ 83344 w 1009650"/>
                <a:gd name="connsiteY0" fmla="*/ 202406 h 388144"/>
                <a:gd name="connsiteX1" fmla="*/ 161925 w 1009650"/>
                <a:gd name="connsiteY1" fmla="*/ 180975 h 388144"/>
                <a:gd name="connsiteX2" fmla="*/ 200025 w 1009650"/>
                <a:gd name="connsiteY2" fmla="*/ 111919 h 388144"/>
                <a:gd name="connsiteX3" fmla="*/ 271462 w 1009650"/>
                <a:gd name="connsiteY3" fmla="*/ 145256 h 388144"/>
                <a:gd name="connsiteX4" fmla="*/ 300037 w 1009650"/>
                <a:gd name="connsiteY4" fmla="*/ 173831 h 388144"/>
                <a:gd name="connsiteX5" fmla="*/ 311944 w 1009650"/>
                <a:gd name="connsiteY5" fmla="*/ 109538 h 388144"/>
                <a:gd name="connsiteX6" fmla="*/ 350044 w 1009650"/>
                <a:gd name="connsiteY6" fmla="*/ 90488 h 388144"/>
                <a:gd name="connsiteX7" fmla="*/ 388144 w 1009650"/>
                <a:gd name="connsiteY7" fmla="*/ 35719 h 388144"/>
                <a:gd name="connsiteX8" fmla="*/ 442912 w 1009650"/>
                <a:gd name="connsiteY8" fmla="*/ 0 h 388144"/>
                <a:gd name="connsiteX9" fmla="*/ 483394 w 1009650"/>
                <a:gd name="connsiteY9" fmla="*/ 42863 h 388144"/>
                <a:gd name="connsiteX10" fmla="*/ 559594 w 1009650"/>
                <a:gd name="connsiteY10" fmla="*/ 71438 h 388144"/>
                <a:gd name="connsiteX11" fmla="*/ 616744 w 1009650"/>
                <a:gd name="connsiteY11" fmla="*/ 4763 h 388144"/>
                <a:gd name="connsiteX12" fmla="*/ 707231 w 1009650"/>
                <a:gd name="connsiteY12" fmla="*/ 59532 h 388144"/>
                <a:gd name="connsiteX13" fmla="*/ 785812 w 1009650"/>
                <a:gd name="connsiteY13" fmla="*/ 59531 h 388144"/>
                <a:gd name="connsiteX14" fmla="*/ 866775 w 1009650"/>
                <a:gd name="connsiteY14" fmla="*/ 102394 h 388144"/>
                <a:gd name="connsiteX15" fmla="*/ 950119 w 1009650"/>
                <a:gd name="connsiteY15" fmla="*/ 111919 h 388144"/>
                <a:gd name="connsiteX16" fmla="*/ 1009650 w 1009650"/>
                <a:gd name="connsiteY16" fmla="*/ 159543 h 388144"/>
                <a:gd name="connsiteX17" fmla="*/ 954882 w 1009650"/>
                <a:gd name="connsiteY17" fmla="*/ 192882 h 388144"/>
                <a:gd name="connsiteX18" fmla="*/ 907255 w 1009650"/>
                <a:gd name="connsiteY18" fmla="*/ 235744 h 388144"/>
                <a:gd name="connsiteX19" fmla="*/ 757238 w 1009650"/>
                <a:gd name="connsiteY19" fmla="*/ 257175 h 388144"/>
                <a:gd name="connsiteX20" fmla="*/ 890587 w 1009650"/>
                <a:gd name="connsiteY20" fmla="*/ 273844 h 388144"/>
                <a:gd name="connsiteX21" fmla="*/ 935831 w 1009650"/>
                <a:gd name="connsiteY21" fmla="*/ 309562 h 388144"/>
                <a:gd name="connsiteX22" fmla="*/ 845343 w 1009650"/>
                <a:gd name="connsiteY22" fmla="*/ 326232 h 388144"/>
                <a:gd name="connsiteX23" fmla="*/ 785812 w 1009650"/>
                <a:gd name="connsiteY23" fmla="*/ 338138 h 388144"/>
                <a:gd name="connsiteX24" fmla="*/ 711994 w 1009650"/>
                <a:gd name="connsiteY24" fmla="*/ 335756 h 388144"/>
                <a:gd name="connsiteX25" fmla="*/ 666750 w 1009650"/>
                <a:gd name="connsiteY25" fmla="*/ 347662 h 388144"/>
                <a:gd name="connsiteX26" fmla="*/ 590549 w 1009650"/>
                <a:gd name="connsiteY26" fmla="*/ 354806 h 388144"/>
                <a:gd name="connsiteX27" fmla="*/ 521493 w 1009650"/>
                <a:gd name="connsiteY27" fmla="*/ 376238 h 388144"/>
                <a:gd name="connsiteX28" fmla="*/ 419100 w 1009650"/>
                <a:gd name="connsiteY28" fmla="*/ 383382 h 388144"/>
                <a:gd name="connsiteX29" fmla="*/ 321469 w 1009650"/>
                <a:gd name="connsiteY29" fmla="*/ 388144 h 388144"/>
                <a:gd name="connsiteX30" fmla="*/ 290512 w 1009650"/>
                <a:gd name="connsiteY30" fmla="*/ 376237 h 388144"/>
                <a:gd name="connsiteX31" fmla="*/ 245269 w 1009650"/>
                <a:gd name="connsiteY31" fmla="*/ 366712 h 388144"/>
                <a:gd name="connsiteX32" fmla="*/ 223837 w 1009650"/>
                <a:gd name="connsiteY32" fmla="*/ 316706 h 388144"/>
                <a:gd name="connsiteX33" fmla="*/ 133350 w 1009650"/>
                <a:gd name="connsiteY33" fmla="*/ 323850 h 388144"/>
                <a:gd name="connsiteX34" fmla="*/ 102394 w 1009650"/>
                <a:gd name="connsiteY34" fmla="*/ 321469 h 388144"/>
                <a:gd name="connsiteX35" fmla="*/ 52387 w 1009650"/>
                <a:gd name="connsiteY35" fmla="*/ 311944 h 388144"/>
                <a:gd name="connsiteX36" fmla="*/ 14287 w 1009650"/>
                <a:gd name="connsiteY36" fmla="*/ 292894 h 388144"/>
                <a:gd name="connsiteX37" fmla="*/ 0 w 1009650"/>
                <a:gd name="connsiteY37" fmla="*/ 254795 h 388144"/>
                <a:gd name="connsiteX38" fmla="*/ 59531 w 1009650"/>
                <a:gd name="connsiteY38" fmla="*/ 242888 h 388144"/>
                <a:gd name="connsiteX39" fmla="*/ 133350 w 1009650"/>
                <a:gd name="connsiteY39" fmla="*/ 233362 h 388144"/>
                <a:gd name="connsiteX40" fmla="*/ 83344 w 1009650"/>
                <a:gd name="connsiteY40" fmla="*/ 202406 h 388144"/>
                <a:gd name="connsiteX0" fmla="*/ 107157 w 1009650"/>
                <a:gd name="connsiteY0" fmla="*/ 211931 h 388144"/>
                <a:gd name="connsiteX1" fmla="*/ 161925 w 1009650"/>
                <a:gd name="connsiteY1" fmla="*/ 180975 h 388144"/>
                <a:gd name="connsiteX2" fmla="*/ 200025 w 1009650"/>
                <a:gd name="connsiteY2" fmla="*/ 111919 h 388144"/>
                <a:gd name="connsiteX3" fmla="*/ 271462 w 1009650"/>
                <a:gd name="connsiteY3" fmla="*/ 145256 h 388144"/>
                <a:gd name="connsiteX4" fmla="*/ 300037 w 1009650"/>
                <a:gd name="connsiteY4" fmla="*/ 173831 h 388144"/>
                <a:gd name="connsiteX5" fmla="*/ 311944 w 1009650"/>
                <a:gd name="connsiteY5" fmla="*/ 109538 h 388144"/>
                <a:gd name="connsiteX6" fmla="*/ 350044 w 1009650"/>
                <a:gd name="connsiteY6" fmla="*/ 90488 h 388144"/>
                <a:gd name="connsiteX7" fmla="*/ 388144 w 1009650"/>
                <a:gd name="connsiteY7" fmla="*/ 35719 h 388144"/>
                <a:gd name="connsiteX8" fmla="*/ 442912 w 1009650"/>
                <a:gd name="connsiteY8" fmla="*/ 0 h 388144"/>
                <a:gd name="connsiteX9" fmla="*/ 483394 w 1009650"/>
                <a:gd name="connsiteY9" fmla="*/ 42863 h 388144"/>
                <a:gd name="connsiteX10" fmla="*/ 559594 w 1009650"/>
                <a:gd name="connsiteY10" fmla="*/ 71438 h 388144"/>
                <a:gd name="connsiteX11" fmla="*/ 616744 w 1009650"/>
                <a:gd name="connsiteY11" fmla="*/ 4763 h 388144"/>
                <a:gd name="connsiteX12" fmla="*/ 707231 w 1009650"/>
                <a:gd name="connsiteY12" fmla="*/ 59532 h 388144"/>
                <a:gd name="connsiteX13" fmla="*/ 785812 w 1009650"/>
                <a:gd name="connsiteY13" fmla="*/ 59531 h 388144"/>
                <a:gd name="connsiteX14" fmla="*/ 866775 w 1009650"/>
                <a:gd name="connsiteY14" fmla="*/ 102394 h 388144"/>
                <a:gd name="connsiteX15" fmla="*/ 950119 w 1009650"/>
                <a:gd name="connsiteY15" fmla="*/ 111919 h 388144"/>
                <a:gd name="connsiteX16" fmla="*/ 1009650 w 1009650"/>
                <a:gd name="connsiteY16" fmla="*/ 159543 h 388144"/>
                <a:gd name="connsiteX17" fmla="*/ 954882 w 1009650"/>
                <a:gd name="connsiteY17" fmla="*/ 192882 h 388144"/>
                <a:gd name="connsiteX18" fmla="*/ 907255 w 1009650"/>
                <a:gd name="connsiteY18" fmla="*/ 235744 h 388144"/>
                <a:gd name="connsiteX19" fmla="*/ 757238 w 1009650"/>
                <a:gd name="connsiteY19" fmla="*/ 257175 h 388144"/>
                <a:gd name="connsiteX20" fmla="*/ 890587 w 1009650"/>
                <a:gd name="connsiteY20" fmla="*/ 273844 h 388144"/>
                <a:gd name="connsiteX21" fmla="*/ 935831 w 1009650"/>
                <a:gd name="connsiteY21" fmla="*/ 309562 h 388144"/>
                <a:gd name="connsiteX22" fmla="*/ 845343 w 1009650"/>
                <a:gd name="connsiteY22" fmla="*/ 326232 h 388144"/>
                <a:gd name="connsiteX23" fmla="*/ 785812 w 1009650"/>
                <a:gd name="connsiteY23" fmla="*/ 338138 h 388144"/>
                <a:gd name="connsiteX24" fmla="*/ 711994 w 1009650"/>
                <a:gd name="connsiteY24" fmla="*/ 335756 h 388144"/>
                <a:gd name="connsiteX25" fmla="*/ 666750 w 1009650"/>
                <a:gd name="connsiteY25" fmla="*/ 347662 h 388144"/>
                <a:gd name="connsiteX26" fmla="*/ 590549 w 1009650"/>
                <a:gd name="connsiteY26" fmla="*/ 354806 h 388144"/>
                <a:gd name="connsiteX27" fmla="*/ 521493 w 1009650"/>
                <a:gd name="connsiteY27" fmla="*/ 376238 h 388144"/>
                <a:gd name="connsiteX28" fmla="*/ 419100 w 1009650"/>
                <a:gd name="connsiteY28" fmla="*/ 383382 h 388144"/>
                <a:gd name="connsiteX29" fmla="*/ 321469 w 1009650"/>
                <a:gd name="connsiteY29" fmla="*/ 388144 h 388144"/>
                <a:gd name="connsiteX30" fmla="*/ 290512 w 1009650"/>
                <a:gd name="connsiteY30" fmla="*/ 376237 h 388144"/>
                <a:gd name="connsiteX31" fmla="*/ 245269 w 1009650"/>
                <a:gd name="connsiteY31" fmla="*/ 366712 h 388144"/>
                <a:gd name="connsiteX32" fmla="*/ 223837 w 1009650"/>
                <a:gd name="connsiteY32" fmla="*/ 316706 h 388144"/>
                <a:gd name="connsiteX33" fmla="*/ 133350 w 1009650"/>
                <a:gd name="connsiteY33" fmla="*/ 323850 h 388144"/>
                <a:gd name="connsiteX34" fmla="*/ 102394 w 1009650"/>
                <a:gd name="connsiteY34" fmla="*/ 321469 h 388144"/>
                <a:gd name="connsiteX35" fmla="*/ 52387 w 1009650"/>
                <a:gd name="connsiteY35" fmla="*/ 311944 h 388144"/>
                <a:gd name="connsiteX36" fmla="*/ 14287 w 1009650"/>
                <a:gd name="connsiteY36" fmla="*/ 292894 h 388144"/>
                <a:gd name="connsiteX37" fmla="*/ 0 w 1009650"/>
                <a:gd name="connsiteY37" fmla="*/ 254795 h 388144"/>
                <a:gd name="connsiteX38" fmla="*/ 59531 w 1009650"/>
                <a:gd name="connsiteY38" fmla="*/ 242888 h 388144"/>
                <a:gd name="connsiteX39" fmla="*/ 133350 w 1009650"/>
                <a:gd name="connsiteY39" fmla="*/ 233362 h 388144"/>
                <a:gd name="connsiteX40" fmla="*/ 107157 w 1009650"/>
                <a:gd name="connsiteY40" fmla="*/ 211931 h 388144"/>
                <a:gd name="connsiteX0" fmla="*/ 107157 w 1009650"/>
                <a:gd name="connsiteY0" fmla="*/ 211931 h 388144"/>
                <a:gd name="connsiteX1" fmla="*/ 69056 w 1009650"/>
                <a:gd name="connsiteY1" fmla="*/ 195263 h 388144"/>
                <a:gd name="connsiteX2" fmla="*/ 200025 w 1009650"/>
                <a:gd name="connsiteY2" fmla="*/ 111919 h 388144"/>
                <a:gd name="connsiteX3" fmla="*/ 271462 w 1009650"/>
                <a:gd name="connsiteY3" fmla="*/ 145256 h 388144"/>
                <a:gd name="connsiteX4" fmla="*/ 300037 w 1009650"/>
                <a:gd name="connsiteY4" fmla="*/ 173831 h 388144"/>
                <a:gd name="connsiteX5" fmla="*/ 311944 w 1009650"/>
                <a:gd name="connsiteY5" fmla="*/ 109538 h 388144"/>
                <a:gd name="connsiteX6" fmla="*/ 350044 w 1009650"/>
                <a:gd name="connsiteY6" fmla="*/ 90488 h 388144"/>
                <a:gd name="connsiteX7" fmla="*/ 388144 w 1009650"/>
                <a:gd name="connsiteY7" fmla="*/ 35719 h 388144"/>
                <a:gd name="connsiteX8" fmla="*/ 442912 w 1009650"/>
                <a:gd name="connsiteY8" fmla="*/ 0 h 388144"/>
                <a:gd name="connsiteX9" fmla="*/ 483394 w 1009650"/>
                <a:gd name="connsiteY9" fmla="*/ 42863 h 388144"/>
                <a:gd name="connsiteX10" fmla="*/ 559594 w 1009650"/>
                <a:gd name="connsiteY10" fmla="*/ 71438 h 388144"/>
                <a:gd name="connsiteX11" fmla="*/ 616744 w 1009650"/>
                <a:gd name="connsiteY11" fmla="*/ 4763 h 388144"/>
                <a:gd name="connsiteX12" fmla="*/ 707231 w 1009650"/>
                <a:gd name="connsiteY12" fmla="*/ 59532 h 388144"/>
                <a:gd name="connsiteX13" fmla="*/ 785812 w 1009650"/>
                <a:gd name="connsiteY13" fmla="*/ 59531 h 388144"/>
                <a:gd name="connsiteX14" fmla="*/ 866775 w 1009650"/>
                <a:gd name="connsiteY14" fmla="*/ 102394 h 388144"/>
                <a:gd name="connsiteX15" fmla="*/ 950119 w 1009650"/>
                <a:gd name="connsiteY15" fmla="*/ 111919 h 388144"/>
                <a:gd name="connsiteX16" fmla="*/ 1009650 w 1009650"/>
                <a:gd name="connsiteY16" fmla="*/ 159543 h 388144"/>
                <a:gd name="connsiteX17" fmla="*/ 954882 w 1009650"/>
                <a:gd name="connsiteY17" fmla="*/ 192882 h 388144"/>
                <a:gd name="connsiteX18" fmla="*/ 907255 w 1009650"/>
                <a:gd name="connsiteY18" fmla="*/ 235744 h 388144"/>
                <a:gd name="connsiteX19" fmla="*/ 757238 w 1009650"/>
                <a:gd name="connsiteY19" fmla="*/ 257175 h 388144"/>
                <a:gd name="connsiteX20" fmla="*/ 890587 w 1009650"/>
                <a:gd name="connsiteY20" fmla="*/ 273844 h 388144"/>
                <a:gd name="connsiteX21" fmla="*/ 935831 w 1009650"/>
                <a:gd name="connsiteY21" fmla="*/ 309562 h 388144"/>
                <a:gd name="connsiteX22" fmla="*/ 845343 w 1009650"/>
                <a:gd name="connsiteY22" fmla="*/ 326232 h 388144"/>
                <a:gd name="connsiteX23" fmla="*/ 785812 w 1009650"/>
                <a:gd name="connsiteY23" fmla="*/ 338138 h 388144"/>
                <a:gd name="connsiteX24" fmla="*/ 711994 w 1009650"/>
                <a:gd name="connsiteY24" fmla="*/ 335756 h 388144"/>
                <a:gd name="connsiteX25" fmla="*/ 666750 w 1009650"/>
                <a:gd name="connsiteY25" fmla="*/ 347662 h 388144"/>
                <a:gd name="connsiteX26" fmla="*/ 590549 w 1009650"/>
                <a:gd name="connsiteY26" fmla="*/ 354806 h 388144"/>
                <a:gd name="connsiteX27" fmla="*/ 521493 w 1009650"/>
                <a:gd name="connsiteY27" fmla="*/ 376238 h 388144"/>
                <a:gd name="connsiteX28" fmla="*/ 419100 w 1009650"/>
                <a:gd name="connsiteY28" fmla="*/ 383382 h 388144"/>
                <a:gd name="connsiteX29" fmla="*/ 321469 w 1009650"/>
                <a:gd name="connsiteY29" fmla="*/ 388144 h 388144"/>
                <a:gd name="connsiteX30" fmla="*/ 290512 w 1009650"/>
                <a:gd name="connsiteY30" fmla="*/ 376237 h 388144"/>
                <a:gd name="connsiteX31" fmla="*/ 245269 w 1009650"/>
                <a:gd name="connsiteY31" fmla="*/ 366712 h 388144"/>
                <a:gd name="connsiteX32" fmla="*/ 223837 w 1009650"/>
                <a:gd name="connsiteY32" fmla="*/ 316706 h 388144"/>
                <a:gd name="connsiteX33" fmla="*/ 133350 w 1009650"/>
                <a:gd name="connsiteY33" fmla="*/ 323850 h 388144"/>
                <a:gd name="connsiteX34" fmla="*/ 102394 w 1009650"/>
                <a:gd name="connsiteY34" fmla="*/ 321469 h 388144"/>
                <a:gd name="connsiteX35" fmla="*/ 52387 w 1009650"/>
                <a:gd name="connsiteY35" fmla="*/ 311944 h 388144"/>
                <a:gd name="connsiteX36" fmla="*/ 14287 w 1009650"/>
                <a:gd name="connsiteY36" fmla="*/ 292894 h 388144"/>
                <a:gd name="connsiteX37" fmla="*/ 0 w 1009650"/>
                <a:gd name="connsiteY37" fmla="*/ 254795 h 388144"/>
                <a:gd name="connsiteX38" fmla="*/ 59531 w 1009650"/>
                <a:gd name="connsiteY38" fmla="*/ 242888 h 388144"/>
                <a:gd name="connsiteX39" fmla="*/ 133350 w 1009650"/>
                <a:gd name="connsiteY39" fmla="*/ 233362 h 388144"/>
                <a:gd name="connsiteX40" fmla="*/ 107157 w 1009650"/>
                <a:gd name="connsiteY40" fmla="*/ 211931 h 388144"/>
                <a:gd name="connsiteX0" fmla="*/ 107157 w 1009650"/>
                <a:gd name="connsiteY0" fmla="*/ 211931 h 388144"/>
                <a:gd name="connsiteX1" fmla="*/ 69056 w 1009650"/>
                <a:gd name="connsiteY1" fmla="*/ 195263 h 388144"/>
                <a:gd name="connsiteX2" fmla="*/ 200025 w 1009650"/>
                <a:gd name="connsiteY2" fmla="*/ 111919 h 388144"/>
                <a:gd name="connsiteX3" fmla="*/ 271462 w 1009650"/>
                <a:gd name="connsiteY3" fmla="*/ 145256 h 388144"/>
                <a:gd name="connsiteX4" fmla="*/ 300037 w 1009650"/>
                <a:gd name="connsiteY4" fmla="*/ 173831 h 388144"/>
                <a:gd name="connsiteX5" fmla="*/ 311944 w 1009650"/>
                <a:gd name="connsiteY5" fmla="*/ 109538 h 388144"/>
                <a:gd name="connsiteX6" fmla="*/ 350044 w 1009650"/>
                <a:gd name="connsiteY6" fmla="*/ 90488 h 388144"/>
                <a:gd name="connsiteX7" fmla="*/ 388144 w 1009650"/>
                <a:gd name="connsiteY7" fmla="*/ 35719 h 388144"/>
                <a:gd name="connsiteX8" fmla="*/ 442912 w 1009650"/>
                <a:gd name="connsiteY8" fmla="*/ 0 h 388144"/>
                <a:gd name="connsiteX9" fmla="*/ 483394 w 1009650"/>
                <a:gd name="connsiteY9" fmla="*/ 42863 h 388144"/>
                <a:gd name="connsiteX10" fmla="*/ 559594 w 1009650"/>
                <a:gd name="connsiteY10" fmla="*/ 71438 h 388144"/>
                <a:gd name="connsiteX11" fmla="*/ 616744 w 1009650"/>
                <a:gd name="connsiteY11" fmla="*/ 4763 h 388144"/>
                <a:gd name="connsiteX12" fmla="*/ 707231 w 1009650"/>
                <a:gd name="connsiteY12" fmla="*/ 59532 h 388144"/>
                <a:gd name="connsiteX13" fmla="*/ 785812 w 1009650"/>
                <a:gd name="connsiteY13" fmla="*/ 59531 h 388144"/>
                <a:gd name="connsiteX14" fmla="*/ 866775 w 1009650"/>
                <a:gd name="connsiteY14" fmla="*/ 102394 h 388144"/>
                <a:gd name="connsiteX15" fmla="*/ 950119 w 1009650"/>
                <a:gd name="connsiteY15" fmla="*/ 111919 h 388144"/>
                <a:gd name="connsiteX16" fmla="*/ 1009650 w 1009650"/>
                <a:gd name="connsiteY16" fmla="*/ 159543 h 388144"/>
                <a:gd name="connsiteX17" fmla="*/ 954882 w 1009650"/>
                <a:gd name="connsiteY17" fmla="*/ 192882 h 388144"/>
                <a:gd name="connsiteX18" fmla="*/ 907255 w 1009650"/>
                <a:gd name="connsiteY18" fmla="*/ 235744 h 388144"/>
                <a:gd name="connsiteX19" fmla="*/ 757238 w 1009650"/>
                <a:gd name="connsiteY19" fmla="*/ 257175 h 388144"/>
                <a:gd name="connsiteX20" fmla="*/ 890587 w 1009650"/>
                <a:gd name="connsiteY20" fmla="*/ 273844 h 388144"/>
                <a:gd name="connsiteX21" fmla="*/ 935831 w 1009650"/>
                <a:gd name="connsiteY21" fmla="*/ 309562 h 388144"/>
                <a:gd name="connsiteX22" fmla="*/ 845343 w 1009650"/>
                <a:gd name="connsiteY22" fmla="*/ 326232 h 388144"/>
                <a:gd name="connsiteX23" fmla="*/ 785812 w 1009650"/>
                <a:gd name="connsiteY23" fmla="*/ 338138 h 388144"/>
                <a:gd name="connsiteX24" fmla="*/ 711994 w 1009650"/>
                <a:gd name="connsiteY24" fmla="*/ 335756 h 388144"/>
                <a:gd name="connsiteX25" fmla="*/ 666750 w 1009650"/>
                <a:gd name="connsiteY25" fmla="*/ 347662 h 388144"/>
                <a:gd name="connsiteX26" fmla="*/ 590549 w 1009650"/>
                <a:gd name="connsiteY26" fmla="*/ 354806 h 388144"/>
                <a:gd name="connsiteX27" fmla="*/ 521493 w 1009650"/>
                <a:gd name="connsiteY27" fmla="*/ 376238 h 388144"/>
                <a:gd name="connsiteX28" fmla="*/ 419100 w 1009650"/>
                <a:gd name="connsiteY28" fmla="*/ 383382 h 388144"/>
                <a:gd name="connsiteX29" fmla="*/ 321469 w 1009650"/>
                <a:gd name="connsiteY29" fmla="*/ 388144 h 388144"/>
                <a:gd name="connsiteX30" fmla="*/ 290512 w 1009650"/>
                <a:gd name="connsiteY30" fmla="*/ 376237 h 388144"/>
                <a:gd name="connsiteX31" fmla="*/ 245269 w 1009650"/>
                <a:gd name="connsiteY31" fmla="*/ 366712 h 388144"/>
                <a:gd name="connsiteX32" fmla="*/ 223837 w 1009650"/>
                <a:gd name="connsiteY32" fmla="*/ 316706 h 388144"/>
                <a:gd name="connsiteX33" fmla="*/ 133350 w 1009650"/>
                <a:gd name="connsiteY33" fmla="*/ 323850 h 388144"/>
                <a:gd name="connsiteX34" fmla="*/ 102394 w 1009650"/>
                <a:gd name="connsiteY34" fmla="*/ 321469 h 388144"/>
                <a:gd name="connsiteX35" fmla="*/ 52387 w 1009650"/>
                <a:gd name="connsiteY35" fmla="*/ 311944 h 388144"/>
                <a:gd name="connsiteX36" fmla="*/ 14287 w 1009650"/>
                <a:gd name="connsiteY36" fmla="*/ 292894 h 388144"/>
                <a:gd name="connsiteX37" fmla="*/ 0 w 1009650"/>
                <a:gd name="connsiteY37" fmla="*/ 254795 h 388144"/>
                <a:gd name="connsiteX38" fmla="*/ 59531 w 1009650"/>
                <a:gd name="connsiteY38" fmla="*/ 242888 h 388144"/>
                <a:gd name="connsiteX39" fmla="*/ 133350 w 1009650"/>
                <a:gd name="connsiteY39" fmla="*/ 233362 h 388144"/>
                <a:gd name="connsiteX40" fmla="*/ 107157 w 1009650"/>
                <a:gd name="connsiteY40" fmla="*/ 211931 h 388144"/>
                <a:gd name="connsiteX0" fmla="*/ 107157 w 1009650"/>
                <a:gd name="connsiteY0" fmla="*/ 211931 h 388144"/>
                <a:gd name="connsiteX1" fmla="*/ 69056 w 1009650"/>
                <a:gd name="connsiteY1" fmla="*/ 195263 h 388144"/>
                <a:gd name="connsiteX2" fmla="*/ 202406 w 1009650"/>
                <a:gd name="connsiteY2" fmla="*/ 142875 h 388144"/>
                <a:gd name="connsiteX3" fmla="*/ 271462 w 1009650"/>
                <a:gd name="connsiteY3" fmla="*/ 145256 h 388144"/>
                <a:gd name="connsiteX4" fmla="*/ 300037 w 1009650"/>
                <a:gd name="connsiteY4" fmla="*/ 173831 h 388144"/>
                <a:gd name="connsiteX5" fmla="*/ 311944 w 1009650"/>
                <a:gd name="connsiteY5" fmla="*/ 109538 h 388144"/>
                <a:gd name="connsiteX6" fmla="*/ 350044 w 1009650"/>
                <a:gd name="connsiteY6" fmla="*/ 90488 h 388144"/>
                <a:gd name="connsiteX7" fmla="*/ 388144 w 1009650"/>
                <a:gd name="connsiteY7" fmla="*/ 35719 h 388144"/>
                <a:gd name="connsiteX8" fmla="*/ 442912 w 1009650"/>
                <a:gd name="connsiteY8" fmla="*/ 0 h 388144"/>
                <a:gd name="connsiteX9" fmla="*/ 483394 w 1009650"/>
                <a:gd name="connsiteY9" fmla="*/ 42863 h 388144"/>
                <a:gd name="connsiteX10" fmla="*/ 559594 w 1009650"/>
                <a:gd name="connsiteY10" fmla="*/ 71438 h 388144"/>
                <a:gd name="connsiteX11" fmla="*/ 616744 w 1009650"/>
                <a:gd name="connsiteY11" fmla="*/ 4763 h 388144"/>
                <a:gd name="connsiteX12" fmla="*/ 707231 w 1009650"/>
                <a:gd name="connsiteY12" fmla="*/ 59532 h 388144"/>
                <a:gd name="connsiteX13" fmla="*/ 785812 w 1009650"/>
                <a:gd name="connsiteY13" fmla="*/ 59531 h 388144"/>
                <a:gd name="connsiteX14" fmla="*/ 866775 w 1009650"/>
                <a:gd name="connsiteY14" fmla="*/ 102394 h 388144"/>
                <a:gd name="connsiteX15" fmla="*/ 950119 w 1009650"/>
                <a:gd name="connsiteY15" fmla="*/ 111919 h 388144"/>
                <a:gd name="connsiteX16" fmla="*/ 1009650 w 1009650"/>
                <a:gd name="connsiteY16" fmla="*/ 159543 h 388144"/>
                <a:gd name="connsiteX17" fmla="*/ 954882 w 1009650"/>
                <a:gd name="connsiteY17" fmla="*/ 192882 h 388144"/>
                <a:gd name="connsiteX18" fmla="*/ 907255 w 1009650"/>
                <a:gd name="connsiteY18" fmla="*/ 235744 h 388144"/>
                <a:gd name="connsiteX19" fmla="*/ 757238 w 1009650"/>
                <a:gd name="connsiteY19" fmla="*/ 257175 h 388144"/>
                <a:gd name="connsiteX20" fmla="*/ 890587 w 1009650"/>
                <a:gd name="connsiteY20" fmla="*/ 273844 h 388144"/>
                <a:gd name="connsiteX21" fmla="*/ 935831 w 1009650"/>
                <a:gd name="connsiteY21" fmla="*/ 309562 h 388144"/>
                <a:gd name="connsiteX22" fmla="*/ 845343 w 1009650"/>
                <a:gd name="connsiteY22" fmla="*/ 326232 h 388144"/>
                <a:gd name="connsiteX23" fmla="*/ 785812 w 1009650"/>
                <a:gd name="connsiteY23" fmla="*/ 338138 h 388144"/>
                <a:gd name="connsiteX24" fmla="*/ 711994 w 1009650"/>
                <a:gd name="connsiteY24" fmla="*/ 335756 h 388144"/>
                <a:gd name="connsiteX25" fmla="*/ 666750 w 1009650"/>
                <a:gd name="connsiteY25" fmla="*/ 347662 h 388144"/>
                <a:gd name="connsiteX26" fmla="*/ 590549 w 1009650"/>
                <a:gd name="connsiteY26" fmla="*/ 354806 h 388144"/>
                <a:gd name="connsiteX27" fmla="*/ 521493 w 1009650"/>
                <a:gd name="connsiteY27" fmla="*/ 376238 h 388144"/>
                <a:gd name="connsiteX28" fmla="*/ 419100 w 1009650"/>
                <a:gd name="connsiteY28" fmla="*/ 383382 h 388144"/>
                <a:gd name="connsiteX29" fmla="*/ 321469 w 1009650"/>
                <a:gd name="connsiteY29" fmla="*/ 388144 h 388144"/>
                <a:gd name="connsiteX30" fmla="*/ 290512 w 1009650"/>
                <a:gd name="connsiteY30" fmla="*/ 376237 h 388144"/>
                <a:gd name="connsiteX31" fmla="*/ 245269 w 1009650"/>
                <a:gd name="connsiteY31" fmla="*/ 366712 h 388144"/>
                <a:gd name="connsiteX32" fmla="*/ 223837 w 1009650"/>
                <a:gd name="connsiteY32" fmla="*/ 316706 h 388144"/>
                <a:gd name="connsiteX33" fmla="*/ 133350 w 1009650"/>
                <a:gd name="connsiteY33" fmla="*/ 323850 h 388144"/>
                <a:gd name="connsiteX34" fmla="*/ 102394 w 1009650"/>
                <a:gd name="connsiteY34" fmla="*/ 321469 h 388144"/>
                <a:gd name="connsiteX35" fmla="*/ 52387 w 1009650"/>
                <a:gd name="connsiteY35" fmla="*/ 311944 h 388144"/>
                <a:gd name="connsiteX36" fmla="*/ 14287 w 1009650"/>
                <a:gd name="connsiteY36" fmla="*/ 292894 h 388144"/>
                <a:gd name="connsiteX37" fmla="*/ 0 w 1009650"/>
                <a:gd name="connsiteY37" fmla="*/ 254795 h 388144"/>
                <a:gd name="connsiteX38" fmla="*/ 59531 w 1009650"/>
                <a:gd name="connsiteY38" fmla="*/ 242888 h 388144"/>
                <a:gd name="connsiteX39" fmla="*/ 133350 w 1009650"/>
                <a:gd name="connsiteY39" fmla="*/ 233362 h 388144"/>
                <a:gd name="connsiteX40" fmla="*/ 107157 w 1009650"/>
                <a:gd name="connsiteY40" fmla="*/ 211931 h 388144"/>
                <a:gd name="connsiteX0" fmla="*/ 107157 w 1009650"/>
                <a:gd name="connsiteY0" fmla="*/ 211931 h 388144"/>
                <a:gd name="connsiteX1" fmla="*/ 69056 w 1009650"/>
                <a:gd name="connsiteY1" fmla="*/ 195263 h 388144"/>
                <a:gd name="connsiteX2" fmla="*/ 202406 w 1009650"/>
                <a:gd name="connsiteY2" fmla="*/ 142875 h 388144"/>
                <a:gd name="connsiteX3" fmla="*/ 271462 w 1009650"/>
                <a:gd name="connsiteY3" fmla="*/ 145256 h 388144"/>
                <a:gd name="connsiteX4" fmla="*/ 295274 w 1009650"/>
                <a:gd name="connsiteY4" fmla="*/ 133350 h 388144"/>
                <a:gd name="connsiteX5" fmla="*/ 311944 w 1009650"/>
                <a:gd name="connsiteY5" fmla="*/ 109538 h 388144"/>
                <a:gd name="connsiteX6" fmla="*/ 350044 w 1009650"/>
                <a:gd name="connsiteY6" fmla="*/ 90488 h 388144"/>
                <a:gd name="connsiteX7" fmla="*/ 388144 w 1009650"/>
                <a:gd name="connsiteY7" fmla="*/ 35719 h 388144"/>
                <a:gd name="connsiteX8" fmla="*/ 442912 w 1009650"/>
                <a:gd name="connsiteY8" fmla="*/ 0 h 388144"/>
                <a:gd name="connsiteX9" fmla="*/ 483394 w 1009650"/>
                <a:gd name="connsiteY9" fmla="*/ 42863 h 388144"/>
                <a:gd name="connsiteX10" fmla="*/ 559594 w 1009650"/>
                <a:gd name="connsiteY10" fmla="*/ 71438 h 388144"/>
                <a:gd name="connsiteX11" fmla="*/ 616744 w 1009650"/>
                <a:gd name="connsiteY11" fmla="*/ 4763 h 388144"/>
                <a:gd name="connsiteX12" fmla="*/ 707231 w 1009650"/>
                <a:gd name="connsiteY12" fmla="*/ 59532 h 388144"/>
                <a:gd name="connsiteX13" fmla="*/ 785812 w 1009650"/>
                <a:gd name="connsiteY13" fmla="*/ 59531 h 388144"/>
                <a:gd name="connsiteX14" fmla="*/ 866775 w 1009650"/>
                <a:gd name="connsiteY14" fmla="*/ 102394 h 388144"/>
                <a:gd name="connsiteX15" fmla="*/ 950119 w 1009650"/>
                <a:gd name="connsiteY15" fmla="*/ 111919 h 388144"/>
                <a:gd name="connsiteX16" fmla="*/ 1009650 w 1009650"/>
                <a:gd name="connsiteY16" fmla="*/ 159543 h 388144"/>
                <a:gd name="connsiteX17" fmla="*/ 954882 w 1009650"/>
                <a:gd name="connsiteY17" fmla="*/ 192882 h 388144"/>
                <a:gd name="connsiteX18" fmla="*/ 907255 w 1009650"/>
                <a:gd name="connsiteY18" fmla="*/ 235744 h 388144"/>
                <a:gd name="connsiteX19" fmla="*/ 757238 w 1009650"/>
                <a:gd name="connsiteY19" fmla="*/ 257175 h 388144"/>
                <a:gd name="connsiteX20" fmla="*/ 890587 w 1009650"/>
                <a:gd name="connsiteY20" fmla="*/ 273844 h 388144"/>
                <a:gd name="connsiteX21" fmla="*/ 935831 w 1009650"/>
                <a:gd name="connsiteY21" fmla="*/ 309562 h 388144"/>
                <a:gd name="connsiteX22" fmla="*/ 845343 w 1009650"/>
                <a:gd name="connsiteY22" fmla="*/ 326232 h 388144"/>
                <a:gd name="connsiteX23" fmla="*/ 785812 w 1009650"/>
                <a:gd name="connsiteY23" fmla="*/ 338138 h 388144"/>
                <a:gd name="connsiteX24" fmla="*/ 711994 w 1009650"/>
                <a:gd name="connsiteY24" fmla="*/ 335756 h 388144"/>
                <a:gd name="connsiteX25" fmla="*/ 666750 w 1009650"/>
                <a:gd name="connsiteY25" fmla="*/ 347662 h 388144"/>
                <a:gd name="connsiteX26" fmla="*/ 590549 w 1009650"/>
                <a:gd name="connsiteY26" fmla="*/ 354806 h 388144"/>
                <a:gd name="connsiteX27" fmla="*/ 521493 w 1009650"/>
                <a:gd name="connsiteY27" fmla="*/ 376238 h 388144"/>
                <a:gd name="connsiteX28" fmla="*/ 419100 w 1009650"/>
                <a:gd name="connsiteY28" fmla="*/ 383382 h 388144"/>
                <a:gd name="connsiteX29" fmla="*/ 321469 w 1009650"/>
                <a:gd name="connsiteY29" fmla="*/ 388144 h 388144"/>
                <a:gd name="connsiteX30" fmla="*/ 290512 w 1009650"/>
                <a:gd name="connsiteY30" fmla="*/ 376237 h 388144"/>
                <a:gd name="connsiteX31" fmla="*/ 245269 w 1009650"/>
                <a:gd name="connsiteY31" fmla="*/ 366712 h 388144"/>
                <a:gd name="connsiteX32" fmla="*/ 223837 w 1009650"/>
                <a:gd name="connsiteY32" fmla="*/ 316706 h 388144"/>
                <a:gd name="connsiteX33" fmla="*/ 133350 w 1009650"/>
                <a:gd name="connsiteY33" fmla="*/ 323850 h 388144"/>
                <a:gd name="connsiteX34" fmla="*/ 102394 w 1009650"/>
                <a:gd name="connsiteY34" fmla="*/ 321469 h 388144"/>
                <a:gd name="connsiteX35" fmla="*/ 52387 w 1009650"/>
                <a:gd name="connsiteY35" fmla="*/ 311944 h 388144"/>
                <a:gd name="connsiteX36" fmla="*/ 14287 w 1009650"/>
                <a:gd name="connsiteY36" fmla="*/ 292894 h 388144"/>
                <a:gd name="connsiteX37" fmla="*/ 0 w 1009650"/>
                <a:gd name="connsiteY37" fmla="*/ 254795 h 388144"/>
                <a:gd name="connsiteX38" fmla="*/ 59531 w 1009650"/>
                <a:gd name="connsiteY38" fmla="*/ 242888 h 388144"/>
                <a:gd name="connsiteX39" fmla="*/ 133350 w 1009650"/>
                <a:gd name="connsiteY39" fmla="*/ 233362 h 388144"/>
                <a:gd name="connsiteX40" fmla="*/ 107157 w 1009650"/>
                <a:gd name="connsiteY40" fmla="*/ 211931 h 388144"/>
                <a:gd name="connsiteX0" fmla="*/ 107157 w 1009650"/>
                <a:gd name="connsiteY0" fmla="*/ 211931 h 388144"/>
                <a:gd name="connsiteX1" fmla="*/ 69056 w 1009650"/>
                <a:gd name="connsiteY1" fmla="*/ 195263 h 388144"/>
                <a:gd name="connsiteX2" fmla="*/ 202406 w 1009650"/>
                <a:gd name="connsiteY2" fmla="*/ 142875 h 388144"/>
                <a:gd name="connsiteX3" fmla="*/ 264319 w 1009650"/>
                <a:gd name="connsiteY3" fmla="*/ 159544 h 388144"/>
                <a:gd name="connsiteX4" fmla="*/ 295274 w 1009650"/>
                <a:gd name="connsiteY4" fmla="*/ 133350 h 388144"/>
                <a:gd name="connsiteX5" fmla="*/ 311944 w 1009650"/>
                <a:gd name="connsiteY5" fmla="*/ 109538 h 388144"/>
                <a:gd name="connsiteX6" fmla="*/ 350044 w 1009650"/>
                <a:gd name="connsiteY6" fmla="*/ 90488 h 388144"/>
                <a:gd name="connsiteX7" fmla="*/ 388144 w 1009650"/>
                <a:gd name="connsiteY7" fmla="*/ 35719 h 388144"/>
                <a:gd name="connsiteX8" fmla="*/ 442912 w 1009650"/>
                <a:gd name="connsiteY8" fmla="*/ 0 h 388144"/>
                <a:gd name="connsiteX9" fmla="*/ 483394 w 1009650"/>
                <a:gd name="connsiteY9" fmla="*/ 42863 h 388144"/>
                <a:gd name="connsiteX10" fmla="*/ 559594 w 1009650"/>
                <a:gd name="connsiteY10" fmla="*/ 71438 h 388144"/>
                <a:gd name="connsiteX11" fmla="*/ 616744 w 1009650"/>
                <a:gd name="connsiteY11" fmla="*/ 4763 h 388144"/>
                <a:gd name="connsiteX12" fmla="*/ 707231 w 1009650"/>
                <a:gd name="connsiteY12" fmla="*/ 59532 h 388144"/>
                <a:gd name="connsiteX13" fmla="*/ 785812 w 1009650"/>
                <a:gd name="connsiteY13" fmla="*/ 59531 h 388144"/>
                <a:gd name="connsiteX14" fmla="*/ 866775 w 1009650"/>
                <a:gd name="connsiteY14" fmla="*/ 102394 h 388144"/>
                <a:gd name="connsiteX15" fmla="*/ 950119 w 1009650"/>
                <a:gd name="connsiteY15" fmla="*/ 111919 h 388144"/>
                <a:gd name="connsiteX16" fmla="*/ 1009650 w 1009650"/>
                <a:gd name="connsiteY16" fmla="*/ 159543 h 388144"/>
                <a:gd name="connsiteX17" fmla="*/ 954882 w 1009650"/>
                <a:gd name="connsiteY17" fmla="*/ 192882 h 388144"/>
                <a:gd name="connsiteX18" fmla="*/ 907255 w 1009650"/>
                <a:gd name="connsiteY18" fmla="*/ 235744 h 388144"/>
                <a:gd name="connsiteX19" fmla="*/ 757238 w 1009650"/>
                <a:gd name="connsiteY19" fmla="*/ 257175 h 388144"/>
                <a:gd name="connsiteX20" fmla="*/ 890587 w 1009650"/>
                <a:gd name="connsiteY20" fmla="*/ 273844 h 388144"/>
                <a:gd name="connsiteX21" fmla="*/ 935831 w 1009650"/>
                <a:gd name="connsiteY21" fmla="*/ 309562 h 388144"/>
                <a:gd name="connsiteX22" fmla="*/ 845343 w 1009650"/>
                <a:gd name="connsiteY22" fmla="*/ 326232 h 388144"/>
                <a:gd name="connsiteX23" fmla="*/ 785812 w 1009650"/>
                <a:gd name="connsiteY23" fmla="*/ 338138 h 388144"/>
                <a:gd name="connsiteX24" fmla="*/ 711994 w 1009650"/>
                <a:gd name="connsiteY24" fmla="*/ 335756 h 388144"/>
                <a:gd name="connsiteX25" fmla="*/ 666750 w 1009650"/>
                <a:gd name="connsiteY25" fmla="*/ 347662 h 388144"/>
                <a:gd name="connsiteX26" fmla="*/ 590549 w 1009650"/>
                <a:gd name="connsiteY26" fmla="*/ 354806 h 388144"/>
                <a:gd name="connsiteX27" fmla="*/ 521493 w 1009650"/>
                <a:gd name="connsiteY27" fmla="*/ 376238 h 388144"/>
                <a:gd name="connsiteX28" fmla="*/ 419100 w 1009650"/>
                <a:gd name="connsiteY28" fmla="*/ 383382 h 388144"/>
                <a:gd name="connsiteX29" fmla="*/ 321469 w 1009650"/>
                <a:gd name="connsiteY29" fmla="*/ 388144 h 388144"/>
                <a:gd name="connsiteX30" fmla="*/ 290512 w 1009650"/>
                <a:gd name="connsiteY30" fmla="*/ 376237 h 388144"/>
                <a:gd name="connsiteX31" fmla="*/ 245269 w 1009650"/>
                <a:gd name="connsiteY31" fmla="*/ 366712 h 388144"/>
                <a:gd name="connsiteX32" fmla="*/ 223837 w 1009650"/>
                <a:gd name="connsiteY32" fmla="*/ 316706 h 388144"/>
                <a:gd name="connsiteX33" fmla="*/ 133350 w 1009650"/>
                <a:gd name="connsiteY33" fmla="*/ 323850 h 388144"/>
                <a:gd name="connsiteX34" fmla="*/ 102394 w 1009650"/>
                <a:gd name="connsiteY34" fmla="*/ 321469 h 388144"/>
                <a:gd name="connsiteX35" fmla="*/ 52387 w 1009650"/>
                <a:gd name="connsiteY35" fmla="*/ 311944 h 388144"/>
                <a:gd name="connsiteX36" fmla="*/ 14287 w 1009650"/>
                <a:gd name="connsiteY36" fmla="*/ 292894 h 388144"/>
                <a:gd name="connsiteX37" fmla="*/ 0 w 1009650"/>
                <a:gd name="connsiteY37" fmla="*/ 254795 h 388144"/>
                <a:gd name="connsiteX38" fmla="*/ 59531 w 1009650"/>
                <a:gd name="connsiteY38" fmla="*/ 242888 h 388144"/>
                <a:gd name="connsiteX39" fmla="*/ 133350 w 1009650"/>
                <a:gd name="connsiteY39" fmla="*/ 233362 h 388144"/>
                <a:gd name="connsiteX40" fmla="*/ 107157 w 1009650"/>
                <a:gd name="connsiteY40" fmla="*/ 211931 h 388144"/>
                <a:gd name="connsiteX0" fmla="*/ 107157 w 1009650"/>
                <a:gd name="connsiteY0" fmla="*/ 211931 h 388144"/>
                <a:gd name="connsiteX1" fmla="*/ 69056 w 1009650"/>
                <a:gd name="connsiteY1" fmla="*/ 195263 h 388144"/>
                <a:gd name="connsiteX2" fmla="*/ 202406 w 1009650"/>
                <a:gd name="connsiteY2" fmla="*/ 142875 h 388144"/>
                <a:gd name="connsiteX3" fmla="*/ 264319 w 1009650"/>
                <a:gd name="connsiteY3" fmla="*/ 159544 h 388144"/>
                <a:gd name="connsiteX4" fmla="*/ 295274 w 1009650"/>
                <a:gd name="connsiteY4" fmla="*/ 133350 h 388144"/>
                <a:gd name="connsiteX5" fmla="*/ 354807 w 1009650"/>
                <a:gd name="connsiteY5" fmla="*/ 123826 h 388144"/>
                <a:gd name="connsiteX6" fmla="*/ 350044 w 1009650"/>
                <a:gd name="connsiteY6" fmla="*/ 90488 h 388144"/>
                <a:gd name="connsiteX7" fmla="*/ 388144 w 1009650"/>
                <a:gd name="connsiteY7" fmla="*/ 35719 h 388144"/>
                <a:gd name="connsiteX8" fmla="*/ 442912 w 1009650"/>
                <a:gd name="connsiteY8" fmla="*/ 0 h 388144"/>
                <a:gd name="connsiteX9" fmla="*/ 483394 w 1009650"/>
                <a:gd name="connsiteY9" fmla="*/ 42863 h 388144"/>
                <a:gd name="connsiteX10" fmla="*/ 559594 w 1009650"/>
                <a:gd name="connsiteY10" fmla="*/ 71438 h 388144"/>
                <a:gd name="connsiteX11" fmla="*/ 616744 w 1009650"/>
                <a:gd name="connsiteY11" fmla="*/ 4763 h 388144"/>
                <a:gd name="connsiteX12" fmla="*/ 707231 w 1009650"/>
                <a:gd name="connsiteY12" fmla="*/ 59532 h 388144"/>
                <a:gd name="connsiteX13" fmla="*/ 785812 w 1009650"/>
                <a:gd name="connsiteY13" fmla="*/ 59531 h 388144"/>
                <a:gd name="connsiteX14" fmla="*/ 866775 w 1009650"/>
                <a:gd name="connsiteY14" fmla="*/ 102394 h 388144"/>
                <a:gd name="connsiteX15" fmla="*/ 950119 w 1009650"/>
                <a:gd name="connsiteY15" fmla="*/ 111919 h 388144"/>
                <a:gd name="connsiteX16" fmla="*/ 1009650 w 1009650"/>
                <a:gd name="connsiteY16" fmla="*/ 159543 h 388144"/>
                <a:gd name="connsiteX17" fmla="*/ 954882 w 1009650"/>
                <a:gd name="connsiteY17" fmla="*/ 192882 h 388144"/>
                <a:gd name="connsiteX18" fmla="*/ 907255 w 1009650"/>
                <a:gd name="connsiteY18" fmla="*/ 235744 h 388144"/>
                <a:gd name="connsiteX19" fmla="*/ 757238 w 1009650"/>
                <a:gd name="connsiteY19" fmla="*/ 257175 h 388144"/>
                <a:gd name="connsiteX20" fmla="*/ 890587 w 1009650"/>
                <a:gd name="connsiteY20" fmla="*/ 273844 h 388144"/>
                <a:gd name="connsiteX21" fmla="*/ 935831 w 1009650"/>
                <a:gd name="connsiteY21" fmla="*/ 309562 h 388144"/>
                <a:gd name="connsiteX22" fmla="*/ 845343 w 1009650"/>
                <a:gd name="connsiteY22" fmla="*/ 326232 h 388144"/>
                <a:gd name="connsiteX23" fmla="*/ 785812 w 1009650"/>
                <a:gd name="connsiteY23" fmla="*/ 338138 h 388144"/>
                <a:gd name="connsiteX24" fmla="*/ 711994 w 1009650"/>
                <a:gd name="connsiteY24" fmla="*/ 335756 h 388144"/>
                <a:gd name="connsiteX25" fmla="*/ 666750 w 1009650"/>
                <a:gd name="connsiteY25" fmla="*/ 347662 h 388144"/>
                <a:gd name="connsiteX26" fmla="*/ 590549 w 1009650"/>
                <a:gd name="connsiteY26" fmla="*/ 354806 h 388144"/>
                <a:gd name="connsiteX27" fmla="*/ 521493 w 1009650"/>
                <a:gd name="connsiteY27" fmla="*/ 376238 h 388144"/>
                <a:gd name="connsiteX28" fmla="*/ 419100 w 1009650"/>
                <a:gd name="connsiteY28" fmla="*/ 383382 h 388144"/>
                <a:gd name="connsiteX29" fmla="*/ 321469 w 1009650"/>
                <a:gd name="connsiteY29" fmla="*/ 388144 h 388144"/>
                <a:gd name="connsiteX30" fmla="*/ 290512 w 1009650"/>
                <a:gd name="connsiteY30" fmla="*/ 376237 h 388144"/>
                <a:gd name="connsiteX31" fmla="*/ 245269 w 1009650"/>
                <a:gd name="connsiteY31" fmla="*/ 366712 h 388144"/>
                <a:gd name="connsiteX32" fmla="*/ 223837 w 1009650"/>
                <a:gd name="connsiteY32" fmla="*/ 316706 h 388144"/>
                <a:gd name="connsiteX33" fmla="*/ 133350 w 1009650"/>
                <a:gd name="connsiteY33" fmla="*/ 323850 h 388144"/>
                <a:gd name="connsiteX34" fmla="*/ 102394 w 1009650"/>
                <a:gd name="connsiteY34" fmla="*/ 321469 h 388144"/>
                <a:gd name="connsiteX35" fmla="*/ 52387 w 1009650"/>
                <a:gd name="connsiteY35" fmla="*/ 311944 h 388144"/>
                <a:gd name="connsiteX36" fmla="*/ 14287 w 1009650"/>
                <a:gd name="connsiteY36" fmla="*/ 292894 h 388144"/>
                <a:gd name="connsiteX37" fmla="*/ 0 w 1009650"/>
                <a:gd name="connsiteY37" fmla="*/ 254795 h 388144"/>
                <a:gd name="connsiteX38" fmla="*/ 59531 w 1009650"/>
                <a:gd name="connsiteY38" fmla="*/ 242888 h 388144"/>
                <a:gd name="connsiteX39" fmla="*/ 133350 w 1009650"/>
                <a:gd name="connsiteY39" fmla="*/ 233362 h 388144"/>
                <a:gd name="connsiteX40" fmla="*/ 107157 w 1009650"/>
                <a:gd name="connsiteY40" fmla="*/ 211931 h 388144"/>
                <a:gd name="connsiteX0" fmla="*/ 107157 w 1009650"/>
                <a:gd name="connsiteY0" fmla="*/ 211931 h 388144"/>
                <a:gd name="connsiteX1" fmla="*/ 69056 w 1009650"/>
                <a:gd name="connsiteY1" fmla="*/ 195263 h 388144"/>
                <a:gd name="connsiteX2" fmla="*/ 202406 w 1009650"/>
                <a:gd name="connsiteY2" fmla="*/ 142875 h 388144"/>
                <a:gd name="connsiteX3" fmla="*/ 257176 w 1009650"/>
                <a:gd name="connsiteY3" fmla="*/ 147637 h 388144"/>
                <a:gd name="connsiteX4" fmla="*/ 295274 w 1009650"/>
                <a:gd name="connsiteY4" fmla="*/ 133350 h 388144"/>
                <a:gd name="connsiteX5" fmla="*/ 354807 w 1009650"/>
                <a:gd name="connsiteY5" fmla="*/ 123826 h 388144"/>
                <a:gd name="connsiteX6" fmla="*/ 350044 w 1009650"/>
                <a:gd name="connsiteY6" fmla="*/ 90488 h 388144"/>
                <a:gd name="connsiteX7" fmla="*/ 388144 w 1009650"/>
                <a:gd name="connsiteY7" fmla="*/ 35719 h 388144"/>
                <a:gd name="connsiteX8" fmla="*/ 442912 w 1009650"/>
                <a:gd name="connsiteY8" fmla="*/ 0 h 388144"/>
                <a:gd name="connsiteX9" fmla="*/ 483394 w 1009650"/>
                <a:gd name="connsiteY9" fmla="*/ 42863 h 388144"/>
                <a:gd name="connsiteX10" fmla="*/ 559594 w 1009650"/>
                <a:gd name="connsiteY10" fmla="*/ 71438 h 388144"/>
                <a:gd name="connsiteX11" fmla="*/ 616744 w 1009650"/>
                <a:gd name="connsiteY11" fmla="*/ 4763 h 388144"/>
                <a:gd name="connsiteX12" fmla="*/ 707231 w 1009650"/>
                <a:gd name="connsiteY12" fmla="*/ 59532 h 388144"/>
                <a:gd name="connsiteX13" fmla="*/ 785812 w 1009650"/>
                <a:gd name="connsiteY13" fmla="*/ 59531 h 388144"/>
                <a:gd name="connsiteX14" fmla="*/ 866775 w 1009650"/>
                <a:gd name="connsiteY14" fmla="*/ 102394 h 388144"/>
                <a:gd name="connsiteX15" fmla="*/ 950119 w 1009650"/>
                <a:gd name="connsiteY15" fmla="*/ 111919 h 388144"/>
                <a:gd name="connsiteX16" fmla="*/ 1009650 w 1009650"/>
                <a:gd name="connsiteY16" fmla="*/ 159543 h 388144"/>
                <a:gd name="connsiteX17" fmla="*/ 954882 w 1009650"/>
                <a:gd name="connsiteY17" fmla="*/ 192882 h 388144"/>
                <a:gd name="connsiteX18" fmla="*/ 907255 w 1009650"/>
                <a:gd name="connsiteY18" fmla="*/ 235744 h 388144"/>
                <a:gd name="connsiteX19" fmla="*/ 757238 w 1009650"/>
                <a:gd name="connsiteY19" fmla="*/ 257175 h 388144"/>
                <a:gd name="connsiteX20" fmla="*/ 890587 w 1009650"/>
                <a:gd name="connsiteY20" fmla="*/ 273844 h 388144"/>
                <a:gd name="connsiteX21" fmla="*/ 935831 w 1009650"/>
                <a:gd name="connsiteY21" fmla="*/ 309562 h 388144"/>
                <a:gd name="connsiteX22" fmla="*/ 845343 w 1009650"/>
                <a:gd name="connsiteY22" fmla="*/ 326232 h 388144"/>
                <a:gd name="connsiteX23" fmla="*/ 785812 w 1009650"/>
                <a:gd name="connsiteY23" fmla="*/ 338138 h 388144"/>
                <a:gd name="connsiteX24" fmla="*/ 711994 w 1009650"/>
                <a:gd name="connsiteY24" fmla="*/ 335756 h 388144"/>
                <a:gd name="connsiteX25" fmla="*/ 666750 w 1009650"/>
                <a:gd name="connsiteY25" fmla="*/ 347662 h 388144"/>
                <a:gd name="connsiteX26" fmla="*/ 590549 w 1009650"/>
                <a:gd name="connsiteY26" fmla="*/ 354806 h 388144"/>
                <a:gd name="connsiteX27" fmla="*/ 521493 w 1009650"/>
                <a:gd name="connsiteY27" fmla="*/ 376238 h 388144"/>
                <a:gd name="connsiteX28" fmla="*/ 419100 w 1009650"/>
                <a:gd name="connsiteY28" fmla="*/ 383382 h 388144"/>
                <a:gd name="connsiteX29" fmla="*/ 321469 w 1009650"/>
                <a:gd name="connsiteY29" fmla="*/ 388144 h 388144"/>
                <a:gd name="connsiteX30" fmla="*/ 290512 w 1009650"/>
                <a:gd name="connsiteY30" fmla="*/ 376237 h 388144"/>
                <a:gd name="connsiteX31" fmla="*/ 245269 w 1009650"/>
                <a:gd name="connsiteY31" fmla="*/ 366712 h 388144"/>
                <a:gd name="connsiteX32" fmla="*/ 223837 w 1009650"/>
                <a:gd name="connsiteY32" fmla="*/ 316706 h 388144"/>
                <a:gd name="connsiteX33" fmla="*/ 133350 w 1009650"/>
                <a:gd name="connsiteY33" fmla="*/ 323850 h 388144"/>
                <a:gd name="connsiteX34" fmla="*/ 102394 w 1009650"/>
                <a:gd name="connsiteY34" fmla="*/ 321469 h 388144"/>
                <a:gd name="connsiteX35" fmla="*/ 52387 w 1009650"/>
                <a:gd name="connsiteY35" fmla="*/ 311944 h 388144"/>
                <a:gd name="connsiteX36" fmla="*/ 14287 w 1009650"/>
                <a:gd name="connsiteY36" fmla="*/ 292894 h 388144"/>
                <a:gd name="connsiteX37" fmla="*/ 0 w 1009650"/>
                <a:gd name="connsiteY37" fmla="*/ 254795 h 388144"/>
                <a:gd name="connsiteX38" fmla="*/ 59531 w 1009650"/>
                <a:gd name="connsiteY38" fmla="*/ 242888 h 388144"/>
                <a:gd name="connsiteX39" fmla="*/ 133350 w 1009650"/>
                <a:gd name="connsiteY39" fmla="*/ 233362 h 388144"/>
                <a:gd name="connsiteX40" fmla="*/ 107157 w 1009650"/>
                <a:gd name="connsiteY40" fmla="*/ 211931 h 388144"/>
                <a:gd name="connsiteX0" fmla="*/ 107157 w 1009650"/>
                <a:gd name="connsiteY0" fmla="*/ 211931 h 388144"/>
                <a:gd name="connsiteX1" fmla="*/ 69056 w 1009650"/>
                <a:gd name="connsiteY1" fmla="*/ 195263 h 388144"/>
                <a:gd name="connsiteX2" fmla="*/ 202406 w 1009650"/>
                <a:gd name="connsiteY2" fmla="*/ 142875 h 388144"/>
                <a:gd name="connsiteX3" fmla="*/ 257176 w 1009650"/>
                <a:gd name="connsiteY3" fmla="*/ 147637 h 388144"/>
                <a:gd name="connsiteX4" fmla="*/ 295274 w 1009650"/>
                <a:gd name="connsiteY4" fmla="*/ 133350 h 388144"/>
                <a:gd name="connsiteX5" fmla="*/ 354807 w 1009650"/>
                <a:gd name="connsiteY5" fmla="*/ 123826 h 388144"/>
                <a:gd name="connsiteX6" fmla="*/ 411956 w 1009650"/>
                <a:gd name="connsiteY6" fmla="*/ 102394 h 388144"/>
                <a:gd name="connsiteX7" fmla="*/ 388144 w 1009650"/>
                <a:gd name="connsiteY7" fmla="*/ 35719 h 388144"/>
                <a:gd name="connsiteX8" fmla="*/ 442912 w 1009650"/>
                <a:gd name="connsiteY8" fmla="*/ 0 h 388144"/>
                <a:gd name="connsiteX9" fmla="*/ 483394 w 1009650"/>
                <a:gd name="connsiteY9" fmla="*/ 42863 h 388144"/>
                <a:gd name="connsiteX10" fmla="*/ 559594 w 1009650"/>
                <a:gd name="connsiteY10" fmla="*/ 71438 h 388144"/>
                <a:gd name="connsiteX11" fmla="*/ 616744 w 1009650"/>
                <a:gd name="connsiteY11" fmla="*/ 4763 h 388144"/>
                <a:gd name="connsiteX12" fmla="*/ 707231 w 1009650"/>
                <a:gd name="connsiteY12" fmla="*/ 59532 h 388144"/>
                <a:gd name="connsiteX13" fmla="*/ 785812 w 1009650"/>
                <a:gd name="connsiteY13" fmla="*/ 59531 h 388144"/>
                <a:gd name="connsiteX14" fmla="*/ 866775 w 1009650"/>
                <a:gd name="connsiteY14" fmla="*/ 102394 h 388144"/>
                <a:gd name="connsiteX15" fmla="*/ 950119 w 1009650"/>
                <a:gd name="connsiteY15" fmla="*/ 111919 h 388144"/>
                <a:gd name="connsiteX16" fmla="*/ 1009650 w 1009650"/>
                <a:gd name="connsiteY16" fmla="*/ 159543 h 388144"/>
                <a:gd name="connsiteX17" fmla="*/ 954882 w 1009650"/>
                <a:gd name="connsiteY17" fmla="*/ 192882 h 388144"/>
                <a:gd name="connsiteX18" fmla="*/ 907255 w 1009650"/>
                <a:gd name="connsiteY18" fmla="*/ 235744 h 388144"/>
                <a:gd name="connsiteX19" fmla="*/ 757238 w 1009650"/>
                <a:gd name="connsiteY19" fmla="*/ 257175 h 388144"/>
                <a:gd name="connsiteX20" fmla="*/ 890587 w 1009650"/>
                <a:gd name="connsiteY20" fmla="*/ 273844 h 388144"/>
                <a:gd name="connsiteX21" fmla="*/ 935831 w 1009650"/>
                <a:gd name="connsiteY21" fmla="*/ 309562 h 388144"/>
                <a:gd name="connsiteX22" fmla="*/ 845343 w 1009650"/>
                <a:gd name="connsiteY22" fmla="*/ 326232 h 388144"/>
                <a:gd name="connsiteX23" fmla="*/ 785812 w 1009650"/>
                <a:gd name="connsiteY23" fmla="*/ 338138 h 388144"/>
                <a:gd name="connsiteX24" fmla="*/ 711994 w 1009650"/>
                <a:gd name="connsiteY24" fmla="*/ 335756 h 388144"/>
                <a:gd name="connsiteX25" fmla="*/ 666750 w 1009650"/>
                <a:gd name="connsiteY25" fmla="*/ 347662 h 388144"/>
                <a:gd name="connsiteX26" fmla="*/ 590549 w 1009650"/>
                <a:gd name="connsiteY26" fmla="*/ 354806 h 388144"/>
                <a:gd name="connsiteX27" fmla="*/ 521493 w 1009650"/>
                <a:gd name="connsiteY27" fmla="*/ 376238 h 388144"/>
                <a:gd name="connsiteX28" fmla="*/ 419100 w 1009650"/>
                <a:gd name="connsiteY28" fmla="*/ 383382 h 388144"/>
                <a:gd name="connsiteX29" fmla="*/ 321469 w 1009650"/>
                <a:gd name="connsiteY29" fmla="*/ 388144 h 388144"/>
                <a:gd name="connsiteX30" fmla="*/ 290512 w 1009650"/>
                <a:gd name="connsiteY30" fmla="*/ 376237 h 388144"/>
                <a:gd name="connsiteX31" fmla="*/ 245269 w 1009650"/>
                <a:gd name="connsiteY31" fmla="*/ 366712 h 388144"/>
                <a:gd name="connsiteX32" fmla="*/ 223837 w 1009650"/>
                <a:gd name="connsiteY32" fmla="*/ 316706 h 388144"/>
                <a:gd name="connsiteX33" fmla="*/ 133350 w 1009650"/>
                <a:gd name="connsiteY33" fmla="*/ 323850 h 388144"/>
                <a:gd name="connsiteX34" fmla="*/ 102394 w 1009650"/>
                <a:gd name="connsiteY34" fmla="*/ 321469 h 388144"/>
                <a:gd name="connsiteX35" fmla="*/ 52387 w 1009650"/>
                <a:gd name="connsiteY35" fmla="*/ 311944 h 388144"/>
                <a:gd name="connsiteX36" fmla="*/ 14287 w 1009650"/>
                <a:gd name="connsiteY36" fmla="*/ 292894 h 388144"/>
                <a:gd name="connsiteX37" fmla="*/ 0 w 1009650"/>
                <a:gd name="connsiteY37" fmla="*/ 254795 h 388144"/>
                <a:gd name="connsiteX38" fmla="*/ 59531 w 1009650"/>
                <a:gd name="connsiteY38" fmla="*/ 242888 h 388144"/>
                <a:gd name="connsiteX39" fmla="*/ 133350 w 1009650"/>
                <a:gd name="connsiteY39" fmla="*/ 233362 h 388144"/>
                <a:gd name="connsiteX40" fmla="*/ 107157 w 1009650"/>
                <a:gd name="connsiteY40" fmla="*/ 211931 h 388144"/>
                <a:gd name="connsiteX0" fmla="*/ 107157 w 1009650"/>
                <a:gd name="connsiteY0" fmla="*/ 211931 h 388144"/>
                <a:gd name="connsiteX1" fmla="*/ 69056 w 1009650"/>
                <a:gd name="connsiteY1" fmla="*/ 195263 h 388144"/>
                <a:gd name="connsiteX2" fmla="*/ 202406 w 1009650"/>
                <a:gd name="connsiteY2" fmla="*/ 142875 h 388144"/>
                <a:gd name="connsiteX3" fmla="*/ 257176 w 1009650"/>
                <a:gd name="connsiteY3" fmla="*/ 147637 h 388144"/>
                <a:gd name="connsiteX4" fmla="*/ 295274 w 1009650"/>
                <a:gd name="connsiteY4" fmla="*/ 133350 h 388144"/>
                <a:gd name="connsiteX5" fmla="*/ 354807 w 1009650"/>
                <a:gd name="connsiteY5" fmla="*/ 123826 h 388144"/>
                <a:gd name="connsiteX6" fmla="*/ 411956 w 1009650"/>
                <a:gd name="connsiteY6" fmla="*/ 102394 h 388144"/>
                <a:gd name="connsiteX7" fmla="*/ 388144 w 1009650"/>
                <a:gd name="connsiteY7" fmla="*/ 35719 h 388144"/>
                <a:gd name="connsiteX8" fmla="*/ 442912 w 1009650"/>
                <a:gd name="connsiteY8" fmla="*/ 0 h 388144"/>
                <a:gd name="connsiteX9" fmla="*/ 483394 w 1009650"/>
                <a:gd name="connsiteY9" fmla="*/ 42863 h 388144"/>
                <a:gd name="connsiteX10" fmla="*/ 559594 w 1009650"/>
                <a:gd name="connsiteY10" fmla="*/ 71438 h 388144"/>
                <a:gd name="connsiteX11" fmla="*/ 616744 w 1009650"/>
                <a:gd name="connsiteY11" fmla="*/ 4763 h 388144"/>
                <a:gd name="connsiteX12" fmla="*/ 707231 w 1009650"/>
                <a:gd name="connsiteY12" fmla="*/ 59532 h 388144"/>
                <a:gd name="connsiteX13" fmla="*/ 785812 w 1009650"/>
                <a:gd name="connsiteY13" fmla="*/ 59531 h 388144"/>
                <a:gd name="connsiteX14" fmla="*/ 866775 w 1009650"/>
                <a:gd name="connsiteY14" fmla="*/ 102394 h 388144"/>
                <a:gd name="connsiteX15" fmla="*/ 912019 w 1009650"/>
                <a:gd name="connsiteY15" fmla="*/ 130969 h 388144"/>
                <a:gd name="connsiteX16" fmla="*/ 1009650 w 1009650"/>
                <a:gd name="connsiteY16" fmla="*/ 159543 h 388144"/>
                <a:gd name="connsiteX17" fmla="*/ 954882 w 1009650"/>
                <a:gd name="connsiteY17" fmla="*/ 192882 h 388144"/>
                <a:gd name="connsiteX18" fmla="*/ 907255 w 1009650"/>
                <a:gd name="connsiteY18" fmla="*/ 235744 h 388144"/>
                <a:gd name="connsiteX19" fmla="*/ 757238 w 1009650"/>
                <a:gd name="connsiteY19" fmla="*/ 257175 h 388144"/>
                <a:gd name="connsiteX20" fmla="*/ 890587 w 1009650"/>
                <a:gd name="connsiteY20" fmla="*/ 273844 h 388144"/>
                <a:gd name="connsiteX21" fmla="*/ 935831 w 1009650"/>
                <a:gd name="connsiteY21" fmla="*/ 309562 h 388144"/>
                <a:gd name="connsiteX22" fmla="*/ 845343 w 1009650"/>
                <a:gd name="connsiteY22" fmla="*/ 326232 h 388144"/>
                <a:gd name="connsiteX23" fmla="*/ 785812 w 1009650"/>
                <a:gd name="connsiteY23" fmla="*/ 338138 h 388144"/>
                <a:gd name="connsiteX24" fmla="*/ 711994 w 1009650"/>
                <a:gd name="connsiteY24" fmla="*/ 335756 h 388144"/>
                <a:gd name="connsiteX25" fmla="*/ 666750 w 1009650"/>
                <a:gd name="connsiteY25" fmla="*/ 347662 h 388144"/>
                <a:gd name="connsiteX26" fmla="*/ 590549 w 1009650"/>
                <a:gd name="connsiteY26" fmla="*/ 354806 h 388144"/>
                <a:gd name="connsiteX27" fmla="*/ 521493 w 1009650"/>
                <a:gd name="connsiteY27" fmla="*/ 376238 h 388144"/>
                <a:gd name="connsiteX28" fmla="*/ 419100 w 1009650"/>
                <a:gd name="connsiteY28" fmla="*/ 383382 h 388144"/>
                <a:gd name="connsiteX29" fmla="*/ 321469 w 1009650"/>
                <a:gd name="connsiteY29" fmla="*/ 388144 h 388144"/>
                <a:gd name="connsiteX30" fmla="*/ 290512 w 1009650"/>
                <a:gd name="connsiteY30" fmla="*/ 376237 h 388144"/>
                <a:gd name="connsiteX31" fmla="*/ 245269 w 1009650"/>
                <a:gd name="connsiteY31" fmla="*/ 366712 h 388144"/>
                <a:gd name="connsiteX32" fmla="*/ 223837 w 1009650"/>
                <a:gd name="connsiteY32" fmla="*/ 316706 h 388144"/>
                <a:gd name="connsiteX33" fmla="*/ 133350 w 1009650"/>
                <a:gd name="connsiteY33" fmla="*/ 323850 h 388144"/>
                <a:gd name="connsiteX34" fmla="*/ 102394 w 1009650"/>
                <a:gd name="connsiteY34" fmla="*/ 321469 h 388144"/>
                <a:gd name="connsiteX35" fmla="*/ 52387 w 1009650"/>
                <a:gd name="connsiteY35" fmla="*/ 311944 h 388144"/>
                <a:gd name="connsiteX36" fmla="*/ 14287 w 1009650"/>
                <a:gd name="connsiteY36" fmla="*/ 292894 h 388144"/>
                <a:gd name="connsiteX37" fmla="*/ 0 w 1009650"/>
                <a:gd name="connsiteY37" fmla="*/ 254795 h 388144"/>
                <a:gd name="connsiteX38" fmla="*/ 59531 w 1009650"/>
                <a:gd name="connsiteY38" fmla="*/ 242888 h 388144"/>
                <a:gd name="connsiteX39" fmla="*/ 133350 w 1009650"/>
                <a:gd name="connsiteY39" fmla="*/ 233362 h 388144"/>
                <a:gd name="connsiteX40" fmla="*/ 107157 w 1009650"/>
                <a:gd name="connsiteY40" fmla="*/ 211931 h 388144"/>
                <a:gd name="connsiteX0" fmla="*/ 107157 w 1009650"/>
                <a:gd name="connsiteY0" fmla="*/ 211931 h 388144"/>
                <a:gd name="connsiteX1" fmla="*/ 69056 w 1009650"/>
                <a:gd name="connsiteY1" fmla="*/ 195263 h 388144"/>
                <a:gd name="connsiteX2" fmla="*/ 202406 w 1009650"/>
                <a:gd name="connsiteY2" fmla="*/ 142875 h 388144"/>
                <a:gd name="connsiteX3" fmla="*/ 257176 w 1009650"/>
                <a:gd name="connsiteY3" fmla="*/ 147637 h 388144"/>
                <a:gd name="connsiteX4" fmla="*/ 295274 w 1009650"/>
                <a:gd name="connsiteY4" fmla="*/ 133350 h 388144"/>
                <a:gd name="connsiteX5" fmla="*/ 354807 w 1009650"/>
                <a:gd name="connsiteY5" fmla="*/ 123826 h 388144"/>
                <a:gd name="connsiteX6" fmla="*/ 411956 w 1009650"/>
                <a:gd name="connsiteY6" fmla="*/ 102394 h 388144"/>
                <a:gd name="connsiteX7" fmla="*/ 388144 w 1009650"/>
                <a:gd name="connsiteY7" fmla="*/ 35719 h 388144"/>
                <a:gd name="connsiteX8" fmla="*/ 442912 w 1009650"/>
                <a:gd name="connsiteY8" fmla="*/ 0 h 388144"/>
                <a:gd name="connsiteX9" fmla="*/ 483394 w 1009650"/>
                <a:gd name="connsiteY9" fmla="*/ 42863 h 388144"/>
                <a:gd name="connsiteX10" fmla="*/ 559594 w 1009650"/>
                <a:gd name="connsiteY10" fmla="*/ 71438 h 388144"/>
                <a:gd name="connsiteX11" fmla="*/ 616744 w 1009650"/>
                <a:gd name="connsiteY11" fmla="*/ 4763 h 388144"/>
                <a:gd name="connsiteX12" fmla="*/ 707231 w 1009650"/>
                <a:gd name="connsiteY12" fmla="*/ 59532 h 388144"/>
                <a:gd name="connsiteX13" fmla="*/ 785812 w 1009650"/>
                <a:gd name="connsiteY13" fmla="*/ 59531 h 388144"/>
                <a:gd name="connsiteX14" fmla="*/ 797719 w 1009650"/>
                <a:gd name="connsiteY14" fmla="*/ 85724 h 388144"/>
                <a:gd name="connsiteX15" fmla="*/ 866775 w 1009650"/>
                <a:gd name="connsiteY15" fmla="*/ 102394 h 388144"/>
                <a:gd name="connsiteX16" fmla="*/ 912019 w 1009650"/>
                <a:gd name="connsiteY16" fmla="*/ 130969 h 388144"/>
                <a:gd name="connsiteX17" fmla="*/ 1009650 w 1009650"/>
                <a:gd name="connsiteY17" fmla="*/ 159543 h 388144"/>
                <a:gd name="connsiteX18" fmla="*/ 954882 w 1009650"/>
                <a:gd name="connsiteY18" fmla="*/ 192882 h 388144"/>
                <a:gd name="connsiteX19" fmla="*/ 907255 w 1009650"/>
                <a:gd name="connsiteY19" fmla="*/ 235744 h 388144"/>
                <a:gd name="connsiteX20" fmla="*/ 757238 w 1009650"/>
                <a:gd name="connsiteY20" fmla="*/ 257175 h 388144"/>
                <a:gd name="connsiteX21" fmla="*/ 890587 w 1009650"/>
                <a:gd name="connsiteY21" fmla="*/ 273844 h 388144"/>
                <a:gd name="connsiteX22" fmla="*/ 935831 w 1009650"/>
                <a:gd name="connsiteY22" fmla="*/ 309562 h 388144"/>
                <a:gd name="connsiteX23" fmla="*/ 845343 w 1009650"/>
                <a:gd name="connsiteY23" fmla="*/ 326232 h 388144"/>
                <a:gd name="connsiteX24" fmla="*/ 785812 w 1009650"/>
                <a:gd name="connsiteY24" fmla="*/ 338138 h 388144"/>
                <a:gd name="connsiteX25" fmla="*/ 711994 w 1009650"/>
                <a:gd name="connsiteY25" fmla="*/ 335756 h 388144"/>
                <a:gd name="connsiteX26" fmla="*/ 666750 w 1009650"/>
                <a:gd name="connsiteY26" fmla="*/ 347662 h 388144"/>
                <a:gd name="connsiteX27" fmla="*/ 590549 w 1009650"/>
                <a:gd name="connsiteY27" fmla="*/ 354806 h 388144"/>
                <a:gd name="connsiteX28" fmla="*/ 521493 w 1009650"/>
                <a:gd name="connsiteY28" fmla="*/ 376238 h 388144"/>
                <a:gd name="connsiteX29" fmla="*/ 419100 w 1009650"/>
                <a:gd name="connsiteY29" fmla="*/ 383382 h 388144"/>
                <a:gd name="connsiteX30" fmla="*/ 321469 w 1009650"/>
                <a:gd name="connsiteY30" fmla="*/ 388144 h 388144"/>
                <a:gd name="connsiteX31" fmla="*/ 290512 w 1009650"/>
                <a:gd name="connsiteY31" fmla="*/ 376237 h 388144"/>
                <a:gd name="connsiteX32" fmla="*/ 245269 w 1009650"/>
                <a:gd name="connsiteY32" fmla="*/ 366712 h 388144"/>
                <a:gd name="connsiteX33" fmla="*/ 223837 w 1009650"/>
                <a:gd name="connsiteY33" fmla="*/ 316706 h 388144"/>
                <a:gd name="connsiteX34" fmla="*/ 133350 w 1009650"/>
                <a:gd name="connsiteY34" fmla="*/ 323850 h 388144"/>
                <a:gd name="connsiteX35" fmla="*/ 102394 w 1009650"/>
                <a:gd name="connsiteY35" fmla="*/ 321469 h 388144"/>
                <a:gd name="connsiteX36" fmla="*/ 52387 w 1009650"/>
                <a:gd name="connsiteY36" fmla="*/ 311944 h 388144"/>
                <a:gd name="connsiteX37" fmla="*/ 14287 w 1009650"/>
                <a:gd name="connsiteY37" fmla="*/ 292894 h 388144"/>
                <a:gd name="connsiteX38" fmla="*/ 0 w 1009650"/>
                <a:gd name="connsiteY38" fmla="*/ 254795 h 388144"/>
                <a:gd name="connsiteX39" fmla="*/ 59531 w 1009650"/>
                <a:gd name="connsiteY39" fmla="*/ 242888 h 388144"/>
                <a:gd name="connsiteX40" fmla="*/ 133350 w 1009650"/>
                <a:gd name="connsiteY40" fmla="*/ 233362 h 388144"/>
                <a:gd name="connsiteX41" fmla="*/ 107157 w 1009650"/>
                <a:gd name="connsiteY41" fmla="*/ 211931 h 388144"/>
                <a:gd name="connsiteX0" fmla="*/ 107157 w 1009650"/>
                <a:gd name="connsiteY0" fmla="*/ 211931 h 388144"/>
                <a:gd name="connsiteX1" fmla="*/ 69056 w 1009650"/>
                <a:gd name="connsiteY1" fmla="*/ 195263 h 388144"/>
                <a:gd name="connsiteX2" fmla="*/ 202406 w 1009650"/>
                <a:gd name="connsiteY2" fmla="*/ 142875 h 388144"/>
                <a:gd name="connsiteX3" fmla="*/ 257176 w 1009650"/>
                <a:gd name="connsiteY3" fmla="*/ 147637 h 388144"/>
                <a:gd name="connsiteX4" fmla="*/ 295274 w 1009650"/>
                <a:gd name="connsiteY4" fmla="*/ 133350 h 388144"/>
                <a:gd name="connsiteX5" fmla="*/ 354807 w 1009650"/>
                <a:gd name="connsiteY5" fmla="*/ 123826 h 388144"/>
                <a:gd name="connsiteX6" fmla="*/ 411956 w 1009650"/>
                <a:gd name="connsiteY6" fmla="*/ 102394 h 388144"/>
                <a:gd name="connsiteX7" fmla="*/ 388144 w 1009650"/>
                <a:gd name="connsiteY7" fmla="*/ 35719 h 388144"/>
                <a:gd name="connsiteX8" fmla="*/ 442912 w 1009650"/>
                <a:gd name="connsiteY8" fmla="*/ 0 h 388144"/>
                <a:gd name="connsiteX9" fmla="*/ 483394 w 1009650"/>
                <a:gd name="connsiteY9" fmla="*/ 42863 h 388144"/>
                <a:gd name="connsiteX10" fmla="*/ 559594 w 1009650"/>
                <a:gd name="connsiteY10" fmla="*/ 71438 h 388144"/>
                <a:gd name="connsiteX11" fmla="*/ 616744 w 1009650"/>
                <a:gd name="connsiteY11" fmla="*/ 4763 h 388144"/>
                <a:gd name="connsiteX12" fmla="*/ 707231 w 1009650"/>
                <a:gd name="connsiteY12" fmla="*/ 59532 h 388144"/>
                <a:gd name="connsiteX13" fmla="*/ 764381 w 1009650"/>
                <a:gd name="connsiteY13" fmla="*/ 85725 h 388144"/>
                <a:gd name="connsiteX14" fmla="*/ 797719 w 1009650"/>
                <a:gd name="connsiteY14" fmla="*/ 85724 h 388144"/>
                <a:gd name="connsiteX15" fmla="*/ 866775 w 1009650"/>
                <a:gd name="connsiteY15" fmla="*/ 102394 h 388144"/>
                <a:gd name="connsiteX16" fmla="*/ 912019 w 1009650"/>
                <a:gd name="connsiteY16" fmla="*/ 130969 h 388144"/>
                <a:gd name="connsiteX17" fmla="*/ 1009650 w 1009650"/>
                <a:gd name="connsiteY17" fmla="*/ 159543 h 388144"/>
                <a:gd name="connsiteX18" fmla="*/ 954882 w 1009650"/>
                <a:gd name="connsiteY18" fmla="*/ 192882 h 388144"/>
                <a:gd name="connsiteX19" fmla="*/ 907255 w 1009650"/>
                <a:gd name="connsiteY19" fmla="*/ 235744 h 388144"/>
                <a:gd name="connsiteX20" fmla="*/ 757238 w 1009650"/>
                <a:gd name="connsiteY20" fmla="*/ 257175 h 388144"/>
                <a:gd name="connsiteX21" fmla="*/ 890587 w 1009650"/>
                <a:gd name="connsiteY21" fmla="*/ 273844 h 388144"/>
                <a:gd name="connsiteX22" fmla="*/ 935831 w 1009650"/>
                <a:gd name="connsiteY22" fmla="*/ 309562 h 388144"/>
                <a:gd name="connsiteX23" fmla="*/ 845343 w 1009650"/>
                <a:gd name="connsiteY23" fmla="*/ 326232 h 388144"/>
                <a:gd name="connsiteX24" fmla="*/ 785812 w 1009650"/>
                <a:gd name="connsiteY24" fmla="*/ 338138 h 388144"/>
                <a:gd name="connsiteX25" fmla="*/ 711994 w 1009650"/>
                <a:gd name="connsiteY25" fmla="*/ 335756 h 388144"/>
                <a:gd name="connsiteX26" fmla="*/ 666750 w 1009650"/>
                <a:gd name="connsiteY26" fmla="*/ 347662 h 388144"/>
                <a:gd name="connsiteX27" fmla="*/ 590549 w 1009650"/>
                <a:gd name="connsiteY27" fmla="*/ 354806 h 388144"/>
                <a:gd name="connsiteX28" fmla="*/ 521493 w 1009650"/>
                <a:gd name="connsiteY28" fmla="*/ 376238 h 388144"/>
                <a:gd name="connsiteX29" fmla="*/ 419100 w 1009650"/>
                <a:gd name="connsiteY29" fmla="*/ 383382 h 388144"/>
                <a:gd name="connsiteX30" fmla="*/ 321469 w 1009650"/>
                <a:gd name="connsiteY30" fmla="*/ 388144 h 388144"/>
                <a:gd name="connsiteX31" fmla="*/ 290512 w 1009650"/>
                <a:gd name="connsiteY31" fmla="*/ 376237 h 388144"/>
                <a:gd name="connsiteX32" fmla="*/ 245269 w 1009650"/>
                <a:gd name="connsiteY32" fmla="*/ 366712 h 388144"/>
                <a:gd name="connsiteX33" fmla="*/ 223837 w 1009650"/>
                <a:gd name="connsiteY33" fmla="*/ 316706 h 388144"/>
                <a:gd name="connsiteX34" fmla="*/ 133350 w 1009650"/>
                <a:gd name="connsiteY34" fmla="*/ 323850 h 388144"/>
                <a:gd name="connsiteX35" fmla="*/ 102394 w 1009650"/>
                <a:gd name="connsiteY35" fmla="*/ 321469 h 388144"/>
                <a:gd name="connsiteX36" fmla="*/ 52387 w 1009650"/>
                <a:gd name="connsiteY36" fmla="*/ 311944 h 388144"/>
                <a:gd name="connsiteX37" fmla="*/ 14287 w 1009650"/>
                <a:gd name="connsiteY37" fmla="*/ 292894 h 388144"/>
                <a:gd name="connsiteX38" fmla="*/ 0 w 1009650"/>
                <a:gd name="connsiteY38" fmla="*/ 254795 h 388144"/>
                <a:gd name="connsiteX39" fmla="*/ 59531 w 1009650"/>
                <a:gd name="connsiteY39" fmla="*/ 242888 h 388144"/>
                <a:gd name="connsiteX40" fmla="*/ 133350 w 1009650"/>
                <a:gd name="connsiteY40" fmla="*/ 233362 h 388144"/>
                <a:gd name="connsiteX41" fmla="*/ 107157 w 1009650"/>
                <a:gd name="connsiteY41" fmla="*/ 211931 h 388144"/>
                <a:gd name="connsiteX0" fmla="*/ 107157 w 1009650"/>
                <a:gd name="connsiteY0" fmla="*/ 211931 h 388144"/>
                <a:gd name="connsiteX1" fmla="*/ 69056 w 1009650"/>
                <a:gd name="connsiteY1" fmla="*/ 195263 h 388144"/>
                <a:gd name="connsiteX2" fmla="*/ 202406 w 1009650"/>
                <a:gd name="connsiteY2" fmla="*/ 142875 h 388144"/>
                <a:gd name="connsiteX3" fmla="*/ 257176 w 1009650"/>
                <a:gd name="connsiteY3" fmla="*/ 147637 h 388144"/>
                <a:gd name="connsiteX4" fmla="*/ 295274 w 1009650"/>
                <a:gd name="connsiteY4" fmla="*/ 133350 h 388144"/>
                <a:gd name="connsiteX5" fmla="*/ 354807 w 1009650"/>
                <a:gd name="connsiteY5" fmla="*/ 123826 h 388144"/>
                <a:gd name="connsiteX6" fmla="*/ 411956 w 1009650"/>
                <a:gd name="connsiteY6" fmla="*/ 102394 h 388144"/>
                <a:gd name="connsiteX7" fmla="*/ 388144 w 1009650"/>
                <a:gd name="connsiteY7" fmla="*/ 35719 h 388144"/>
                <a:gd name="connsiteX8" fmla="*/ 442912 w 1009650"/>
                <a:gd name="connsiteY8" fmla="*/ 0 h 388144"/>
                <a:gd name="connsiteX9" fmla="*/ 483394 w 1009650"/>
                <a:gd name="connsiteY9" fmla="*/ 42863 h 388144"/>
                <a:gd name="connsiteX10" fmla="*/ 559594 w 1009650"/>
                <a:gd name="connsiteY10" fmla="*/ 71438 h 388144"/>
                <a:gd name="connsiteX11" fmla="*/ 616744 w 1009650"/>
                <a:gd name="connsiteY11" fmla="*/ 4763 h 388144"/>
                <a:gd name="connsiteX12" fmla="*/ 700088 w 1009650"/>
                <a:gd name="connsiteY12" fmla="*/ 64294 h 388144"/>
                <a:gd name="connsiteX13" fmla="*/ 764381 w 1009650"/>
                <a:gd name="connsiteY13" fmla="*/ 85725 h 388144"/>
                <a:gd name="connsiteX14" fmla="*/ 797719 w 1009650"/>
                <a:gd name="connsiteY14" fmla="*/ 85724 h 388144"/>
                <a:gd name="connsiteX15" fmla="*/ 866775 w 1009650"/>
                <a:gd name="connsiteY15" fmla="*/ 102394 h 388144"/>
                <a:gd name="connsiteX16" fmla="*/ 912019 w 1009650"/>
                <a:gd name="connsiteY16" fmla="*/ 130969 h 388144"/>
                <a:gd name="connsiteX17" fmla="*/ 1009650 w 1009650"/>
                <a:gd name="connsiteY17" fmla="*/ 159543 h 388144"/>
                <a:gd name="connsiteX18" fmla="*/ 954882 w 1009650"/>
                <a:gd name="connsiteY18" fmla="*/ 192882 h 388144"/>
                <a:gd name="connsiteX19" fmla="*/ 907255 w 1009650"/>
                <a:gd name="connsiteY19" fmla="*/ 235744 h 388144"/>
                <a:gd name="connsiteX20" fmla="*/ 757238 w 1009650"/>
                <a:gd name="connsiteY20" fmla="*/ 257175 h 388144"/>
                <a:gd name="connsiteX21" fmla="*/ 890587 w 1009650"/>
                <a:gd name="connsiteY21" fmla="*/ 273844 h 388144"/>
                <a:gd name="connsiteX22" fmla="*/ 935831 w 1009650"/>
                <a:gd name="connsiteY22" fmla="*/ 309562 h 388144"/>
                <a:gd name="connsiteX23" fmla="*/ 845343 w 1009650"/>
                <a:gd name="connsiteY23" fmla="*/ 326232 h 388144"/>
                <a:gd name="connsiteX24" fmla="*/ 785812 w 1009650"/>
                <a:gd name="connsiteY24" fmla="*/ 338138 h 388144"/>
                <a:gd name="connsiteX25" fmla="*/ 711994 w 1009650"/>
                <a:gd name="connsiteY25" fmla="*/ 335756 h 388144"/>
                <a:gd name="connsiteX26" fmla="*/ 666750 w 1009650"/>
                <a:gd name="connsiteY26" fmla="*/ 347662 h 388144"/>
                <a:gd name="connsiteX27" fmla="*/ 590549 w 1009650"/>
                <a:gd name="connsiteY27" fmla="*/ 354806 h 388144"/>
                <a:gd name="connsiteX28" fmla="*/ 521493 w 1009650"/>
                <a:gd name="connsiteY28" fmla="*/ 376238 h 388144"/>
                <a:gd name="connsiteX29" fmla="*/ 419100 w 1009650"/>
                <a:gd name="connsiteY29" fmla="*/ 383382 h 388144"/>
                <a:gd name="connsiteX30" fmla="*/ 321469 w 1009650"/>
                <a:gd name="connsiteY30" fmla="*/ 388144 h 388144"/>
                <a:gd name="connsiteX31" fmla="*/ 290512 w 1009650"/>
                <a:gd name="connsiteY31" fmla="*/ 376237 h 388144"/>
                <a:gd name="connsiteX32" fmla="*/ 245269 w 1009650"/>
                <a:gd name="connsiteY32" fmla="*/ 366712 h 388144"/>
                <a:gd name="connsiteX33" fmla="*/ 223837 w 1009650"/>
                <a:gd name="connsiteY33" fmla="*/ 316706 h 388144"/>
                <a:gd name="connsiteX34" fmla="*/ 133350 w 1009650"/>
                <a:gd name="connsiteY34" fmla="*/ 323850 h 388144"/>
                <a:gd name="connsiteX35" fmla="*/ 102394 w 1009650"/>
                <a:gd name="connsiteY35" fmla="*/ 321469 h 388144"/>
                <a:gd name="connsiteX36" fmla="*/ 52387 w 1009650"/>
                <a:gd name="connsiteY36" fmla="*/ 311944 h 388144"/>
                <a:gd name="connsiteX37" fmla="*/ 14287 w 1009650"/>
                <a:gd name="connsiteY37" fmla="*/ 292894 h 388144"/>
                <a:gd name="connsiteX38" fmla="*/ 0 w 1009650"/>
                <a:gd name="connsiteY38" fmla="*/ 254795 h 388144"/>
                <a:gd name="connsiteX39" fmla="*/ 59531 w 1009650"/>
                <a:gd name="connsiteY39" fmla="*/ 242888 h 388144"/>
                <a:gd name="connsiteX40" fmla="*/ 133350 w 1009650"/>
                <a:gd name="connsiteY40" fmla="*/ 233362 h 388144"/>
                <a:gd name="connsiteX41" fmla="*/ 107157 w 1009650"/>
                <a:gd name="connsiteY41" fmla="*/ 211931 h 388144"/>
                <a:gd name="connsiteX0" fmla="*/ 107157 w 1009650"/>
                <a:gd name="connsiteY0" fmla="*/ 211931 h 388144"/>
                <a:gd name="connsiteX1" fmla="*/ 69056 w 1009650"/>
                <a:gd name="connsiteY1" fmla="*/ 195263 h 388144"/>
                <a:gd name="connsiteX2" fmla="*/ 202406 w 1009650"/>
                <a:gd name="connsiteY2" fmla="*/ 142875 h 388144"/>
                <a:gd name="connsiteX3" fmla="*/ 257176 w 1009650"/>
                <a:gd name="connsiteY3" fmla="*/ 147637 h 388144"/>
                <a:gd name="connsiteX4" fmla="*/ 295274 w 1009650"/>
                <a:gd name="connsiteY4" fmla="*/ 133350 h 388144"/>
                <a:gd name="connsiteX5" fmla="*/ 354807 w 1009650"/>
                <a:gd name="connsiteY5" fmla="*/ 123826 h 388144"/>
                <a:gd name="connsiteX6" fmla="*/ 411956 w 1009650"/>
                <a:gd name="connsiteY6" fmla="*/ 102394 h 388144"/>
                <a:gd name="connsiteX7" fmla="*/ 388144 w 1009650"/>
                <a:gd name="connsiteY7" fmla="*/ 35719 h 388144"/>
                <a:gd name="connsiteX8" fmla="*/ 442912 w 1009650"/>
                <a:gd name="connsiteY8" fmla="*/ 0 h 388144"/>
                <a:gd name="connsiteX9" fmla="*/ 483394 w 1009650"/>
                <a:gd name="connsiteY9" fmla="*/ 42863 h 388144"/>
                <a:gd name="connsiteX10" fmla="*/ 559594 w 1009650"/>
                <a:gd name="connsiteY10" fmla="*/ 71438 h 388144"/>
                <a:gd name="connsiteX11" fmla="*/ 611981 w 1009650"/>
                <a:gd name="connsiteY11" fmla="*/ 33338 h 388144"/>
                <a:gd name="connsiteX12" fmla="*/ 700088 w 1009650"/>
                <a:gd name="connsiteY12" fmla="*/ 64294 h 388144"/>
                <a:gd name="connsiteX13" fmla="*/ 764381 w 1009650"/>
                <a:gd name="connsiteY13" fmla="*/ 85725 h 388144"/>
                <a:gd name="connsiteX14" fmla="*/ 797719 w 1009650"/>
                <a:gd name="connsiteY14" fmla="*/ 85724 h 388144"/>
                <a:gd name="connsiteX15" fmla="*/ 866775 w 1009650"/>
                <a:gd name="connsiteY15" fmla="*/ 102394 h 388144"/>
                <a:gd name="connsiteX16" fmla="*/ 912019 w 1009650"/>
                <a:gd name="connsiteY16" fmla="*/ 130969 h 388144"/>
                <a:gd name="connsiteX17" fmla="*/ 1009650 w 1009650"/>
                <a:gd name="connsiteY17" fmla="*/ 159543 h 388144"/>
                <a:gd name="connsiteX18" fmla="*/ 954882 w 1009650"/>
                <a:gd name="connsiteY18" fmla="*/ 192882 h 388144"/>
                <a:gd name="connsiteX19" fmla="*/ 907255 w 1009650"/>
                <a:gd name="connsiteY19" fmla="*/ 235744 h 388144"/>
                <a:gd name="connsiteX20" fmla="*/ 757238 w 1009650"/>
                <a:gd name="connsiteY20" fmla="*/ 257175 h 388144"/>
                <a:gd name="connsiteX21" fmla="*/ 890587 w 1009650"/>
                <a:gd name="connsiteY21" fmla="*/ 273844 h 388144"/>
                <a:gd name="connsiteX22" fmla="*/ 935831 w 1009650"/>
                <a:gd name="connsiteY22" fmla="*/ 309562 h 388144"/>
                <a:gd name="connsiteX23" fmla="*/ 845343 w 1009650"/>
                <a:gd name="connsiteY23" fmla="*/ 326232 h 388144"/>
                <a:gd name="connsiteX24" fmla="*/ 785812 w 1009650"/>
                <a:gd name="connsiteY24" fmla="*/ 338138 h 388144"/>
                <a:gd name="connsiteX25" fmla="*/ 711994 w 1009650"/>
                <a:gd name="connsiteY25" fmla="*/ 335756 h 388144"/>
                <a:gd name="connsiteX26" fmla="*/ 666750 w 1009650"/>
                <a:gd name="connsiteY26" fmla="*/ 347662 h 388144"/>
                <a:gd name="connsiteX27" fmla="*/ 590549 w 1009650"/>
                <a:gd name="connsiteY27" fmla="*/ 354806 h 388144"/>
                <a:gd name="connsiteX28" fmla="*/ 521493 w 1009650"/>
                <a:gd name="connsiteY28" fmla="*/ 376238 h 388144"/>
                <a:gd name="connsiteX29" fmla="*/ 419100 w 1009650"/>
                <a:gd name="connsiteY29" fmla="*/ 383382 h 388144"/>
                <a:gd name="connsiteX30" fmla="*/ 321469 w 1009650"/>
                <a:gd name="connsiteY30" fmla="*/ 388144 h 388144"/>
                <a:gd name="connsiteX31" fmla="*/ 290512 w 1009650"/>
                <a:gd name="connsiteY31" fmla="*/ 376237 h 388144"/>
                <a:gd name="connsiteX32" fmla="*/ 245269 w 1009650"/>
                <a:gd name="connsiteY32" fmla="*/ 366712 h 388144"/>
                <a:gd name="connsiteX33" fmla="*/ 223837 w 1009650"/>
                <a:gd name="connsiteY33" fmla="*/ 316706 h 388144"/>
                <a:gd name="connsiteX34" fmla="*/ 133350 w 1009650"/>
                <a:gd name="connsiteY34" fmla="*/ 323850 h 388144"/>
                <a:gd name="connsiteX35" fmla="*/ 102394 w 1009650"/>
                <a:gd name="connsiteY35" fmla="*/ 321469 h 388144"/>
                <a:gd name="connsiteX36" fmla="*/ 52387 w 1009650"/>
                <a:gd name="connsiteY36" fmla="*/ 311944 h 388144"/>
                <a:gd name="connsiteX37" fmla="*/ 14287 w 1009650"/>
                <a:gd name="connsiteY37" fmla="*/ 292894 h 388144"/>
                <a:gd name="connsiteX38" fmla="*/ 0 w 1009650"/>
                <a:gd name="connsiteY38" fmla="*/ 254795 h 388144"/>
                <a:gd name="connsiteX39" fmla="*/ 59531 w 1009650"/>
                <a:gd name="connsiteY39" fmla="*/ 242888 h 388144"/>
                <a:gd name="connsiteX40" fmla="*/ 133350 w 1009650"/>
                <a:gd name="connsiteY40" fmla="*/ 233362 h 388144"/>
                <a:gd name="connsiteX41" fmla="*/ 107157 w 1009650"/>
                <a:gd name="connsiteY41" fmla="*/ 211931 h 388144"/>
                <a:gd name="connsiteX0" fmla="*/ 107157 w 1009650"/>
                <a:gd name="connsiteY0" fmla="*/ 211931 h 388144"/>
                <a:gd name="connsiteX1" fmla="*/ 69056 w 1009650"/>
                <a:gd name="connsiteY1" fmla="*/ 195263 h 388144"/>
                <a:gd name="connsiteX2" fmla="*/ 202406 w 1009650"/>
                <a:gd name="connsiteY2" fmla="*/ 142875 h 388144"/>
                <a:gd name="connsiteX3" fmla="*/ 257176 w 1009650"/>
                <a:gd name="connsiteY3" fmla="*/ 147637 h 388144"/>
                <a:gd name="connsiteX4" fmla="*/ 295274 w 1009650"/>
                <a:gd name="connsiteY4" fmla="*/ 133350 h 388144"/>
                <a:gd name="connsiteX5" fmla="*/ 354807 w 1009650"/>
                <a:gd name="connsiteY5" fmla="*/ 123826 h 388144"/>
                <a:gd name="connsiteX6" fmla="*/ 411956 w 1009650"/>
                <a:gd name="connsiteY6" fmla="*/ 102394 h 388144"/>
                <a:gd name="connsiteX7" fmla="*/ 388144 w 1009650"/>
                <a:gd name="connsiteY7" fmla="*/ 35719 h 388144"/>
                <a:gd name="connsiteX8" fmla="*/ 442912 w 1009650"/>
                <a:gd name="connsiteY8" fmla="*/ 0 h 388144"/>
                <a:gd name="connsiteX9" fmla="*/ 483394 w 1009650"/>
                <a:gd name="connsiteY9" fmla="*/ 42863 h 388144"/>
                <a:gd name="connsiteX10" fmla="*/ 561975 w 1009650"/>
                <a:gd name="connsiteY10" fmla="*/ 54769 h 388144"/>
                <a:gd name="connsiteX11" fmla="*/ 611981 w 1009650"/>
                <a:gd name="connsiteY11" fmla="*/ 33338 h 388144"/>
                <a:gd name="connsiteX12" fmla="*/ 700088 w 1009650"/>
                <a:gd name="connsiteY12" fmla="*/ 64294 h 388144"/>
                <a:gd name="connsiteX13" fmla="*/ 764381 w 1009650"/>
                <a:gd name="connsiteY13" fmla="*/ 85725 h 388144"/>
                <a:gd name="connsiteX14" fmla="*/ 797719 w 1009650"/>
                <a:gd name="connsiteY14" fmla="*/ 85724 h 388144"/>
                <a:gd name="connsiteX15" fmla="*/ 866775 w 1009650"/>
                <a:gd name="connsiteY15" fmla="*/ 102394 h 388144"/>
                <a:gd name="connsiteX16" fmla="*/ 912019 w 1009650"/>
                <a:gd name="connsiteY16" fmla="*/ 130969 h 388144"/>
                <a:gd name="connsiteX17" fmla="*/ 1009650 w 1009650"/>
                <a:gd name="connsiteY17" fmla="*/ 159543 h 388144"/>
                <a:gd name="connsiteX18" fmla="*/ 954882 w 1009650"/>
                <a:gd name="connsiteY18" fmla="*/ 192882 h 388144"/>
                <a:gd name="connsiteX19" fmla="*/ 907255 w 1009650"/>
                <a:gd name="connsiteY19" fmla="*/ 235744 h 388144"/>
                <a:gd name="connsiteX20" fmla="*/ 757238 w 1009650"/>
                <a:gd name="connsiteY20" fmla="*/ 257175 h 388144"/>
                <a:gd name="connsiteX21" fmla="*/ 890587 w 1009650"/>
                <a:gd name="connsiteY21" fmla="*/ 273844 h 388144"/>
                <a:gd name="connsiteX22" fmla="*/ 935831 w 1009650"/>
                <a:gd name="connsiteY22" fmla="*/ 309562 h 388144"/>
                <a:gd name="connsiteX23" fmla="*/ 845343 w 1009650"/>
                <a:gd name="connsiteY23" fmla="*/ 326232 h 388144"/>
                <a:gd name="connsiteX24" fmla="*/ 785812 w 1009650"/>
                <a:gd name="connsiteY24" fmla="*/ 338138 h 388144"/>
                <a:gd name="connsiteX25" fmla="*/ 711994 w 1009650"/>
                <a:gd name="connsiteY25" fmla="*/ 335756 h 388144"/>
                <a:gd name="connsiteX26" fmla="*/ 666750 w 1009650"/>
                <a:gd name="connsiteY26" fmla="*/ 347662 h 388144"/>
                <a:gd name="connsiteX27" fmla="*/ 590549 w 1009650"/>
                <a:gd name="connsiteY27" fmla="*/ 354806 h 388144"/>
                <a:gd name="connsiteX28" fmla="*/ 521493 w 1009650"/>
                <a:gd name="connsiteY28" fmla="*/ 376238 h 388144"/>
                <a:gd name="connsiteX29" fmla="*/ 419100 w 1009650"/>
                <a:gd name="connsiteY29" fmla="*/ 383382 h 388144"/>
                <a:gd name="connsiteX30" fmla="*/ 321469 w 1009650"/>
                <a:gd name="connsiteY30" fmla="*/ 388144 h 388144"/>
                <a:gd name="connsiteX31" fmla="*/ 290512 w 1009650"/>
                <a:gd name="connsiteY31" fmla="*/ 376237 h 388144"/>
                <a:gd name="connsiteX32" fmla="*/ 245269 w 1009650"/>
                <a:gd name="connsiteY32" fmla="*/ 366712 h 388144"/>
                <a:gd name="connsiteX33" fmla="*/ 223837 w 1009650"/>
                <a:gd name="connsiteY33" fmla="*/ 316706 h 388144"/>
                <a:gd name="connsiteX34" fmla="*/ 133350 w 1009650"/>
                <a:gd name="connsiteY34" fmla="*/ 323850 h 388144"/>
                <a:gd name="connsiteX35" fmla="*/ 102394 w 1009650"/>
                <a:gd name="connsiteY35" fmla="*/ 321469 h 388144"/>
                <a:gd name="connsiteX36" fmla="*/ 52387 w 1009650"/>
                <a:gd name="connsiteY36" fmla="*/ 311944 h 388144"/>
                <a:gd name="connsiteX37" fmla="*/ 14287 w 1009650"/>
                <a:gd name="connsiteY37" fmla="*/ 292894 h 388144"/>
                <a:gd name="connsiteX38" fmla="*/ 0 w 1009650"/>
                <a:gd name="connsiteY38" fmla="*/ 254795 h 388144"/>
                <a:gd name="connsiteX39" fmla="*/ 59531 w 1009650"/>
                <a:gd name="connsiteY39" fmla="*/ 242888 h 388144"/>
                <a:gd name="connsiteX40" fmla="*/ 133350 w 1009650"/>
                <a:gd name="connsiteY40" fmla="*/ 233362 h 388144"/>
                <a:gd name="connsiteX41" fmla="*/ 107157 w 1009650"/>
                <a:gd name="connsiteY41" fmla="*/ 211931 h 388144"/>
                <a:gd name="connsiteX0" fmla="*/ 107157 w 1009650"/>
                <a:gd name="connsiteY0" fmla="*/ 211931 h 388144"/>
                <a:gd name="connsiteX1" fmla="*/ 69056 w 1009650"/>
                <a:gd name="connsiteY1" fmla="*/ 195263 h 388144"/>
                <a:gd name="connsiteX2" fmla="*/ 202406 w 1009650"/>
                <a:gd name="connsiteY2" fmla="*/ 142875 h 388144"/>
                <a:gd name="connsiteX3" fmla="*/ 257176 w 1009650"/>
                <a:gd name="connsiteY3" fmla="*/ 147637 h 388144"/>
                <a:gd name="connsiteX4" fmla="*/ 295274 w 1009650"/>
                <a:gd name="connsiteY4" fmla="*/ 133350 h 388144"/>
                <a:gd name="connsiteX5" fmla="*/ 354807 w 1009650"/>
                <a:gd name="connsiteY5" fmla="*/ 123826 h 388144"/>
                <a:gd name="connsiteX6" fmla="*/ 411956 w 1009650"/>
                <a:gd name="connsiteY6" fmla="*/ 102394 h 388144"/>
                <a:gd name="connsiteX7" fmla="*/ 388144 w 1009650"/>
                <a:gd name="connsiteY7" fmla="*/ 35719 h 388144"/>
                <a:gd name="connsiteX8" fmla="*/ 442912 w 1009650"/>
                <a:gd name="connsiteY8" fmla="*/ 0 h 388144"/>
                <a:gd name="connsiteX9" fmla="*/ 516732 w 1009650"/>
                <a:gd name="connsiteY9" fmla="*/ 61913 h 388144"/>
                <a:gd name="connsiteX10" fmla="*/ 561975 w 1009650"/>
                <a:gd name="connsiteY10" fmla="*/ 54769 h 388144"/>
                <a:gd name="connsiteX11" fmla="*/ 611981 w 1009650"/>
                <a:gd name="connsiteY11" fmla="*/ 33338 h 388144"/>
                <a:gd name="connsiteX12" fmla="*/ 700088 w 1009650"/>
                <a:gd name="connsiteY12" fmla="*/ 64294 h 388144"/>
                <a:gd name="connsiteX13" fmla="*/ 764381 w 1009650"/>
                <a:gd name="connsiteY13" fmla="*/ 85725 h 388144"/>
                <a:gd name="connsiteX14" fmla="*/ 797719 w 1009650"/>
                <a:gd name="connsiteY14" fmla="*/ 85724 h 388144"/>
                <a:gd name="connsiteX15" fmla="*/ 866775 w 1009650"/>
                <a:gd name="connsiteY15" fmla="*/ 102394 h 388144"/>
                <a:gd name="connsiteX16" fmla="*/ 912019 w 1009650"/>
                <a:gd name="connsiteY16" fmla="*/ 130969 h 388144"/>
                <a:gd name="connsiteX17" fmla="*/ 1009650 w 1009650"/>
                <a:gd name="connsiteY17" fmla="*/ 159543 h 388144"/>
                <a:gd name="connsiteX18" fmla="*/ 954882 w 1009650"/>
                <a:gd name="connsiteY18" fmla="*/ 192882 h 388144"/>
                <a:gd name="connsiteX19" fmla="*/ 907255 w 1009650"/>
                <a:gd name="connsiteY19" fmla="*/ 235744 h 388144"/>
                <a:gd name="connsiteX20" fmla="*/ 757238 w 1009650"/>
                <a:gd name="connsiteY20" fmla="*/ 257175 h 388144"/>
                <a:gd name="connsiteX21" fmla="*/ 890587 w 1009650"/>
                <a:gd name="connsiteY21" fmla="*/ 273844 h 388144"/>
                <a:gd name="connsiteX22" fmla="*/ 935831 w 1009650"/>
                <a:gd name="connsiteY22" fmla="*/ 309562 h 388144"/>
                <a:gd name="connsiteX23" fmla="*/ 845343 w 1009650"/>
                <a:gd name="connsiteY23" fmla="*/ 326232 h 388144"/>
                <a:gd name="connsiteX24" fmla="*/ 785812 w 1009650"/>
                <a:gd name="connsiteY24" fmla="*/ 338138 h 388144"/>
                <a:gd name="connsiteX25" fmla="*/ 711994 w 1009650"/>
                <a:gd name="connsiteY25" fmla="*/ 335756 h 388144"/>
                <a:gd name="connsiteX26" fmla="*/ 666750 w 1009650"/>
                <a:gd name="connsiteY26" fmla="*/ 347662 h 388144"/>
                <a:gd name="connsiteX27" fmla="*/ 590549 w 1009650"/>
                <a:gd name="connsiteY27" fmla="*/ 354806 h 388144"/>
                <a:gd name="connsiteX28" fmla="*/ 521493 w 1009650"/>
                <a:gd name="connsiteY28" fmla="*/ 376238 h 388144"/>
                <a:gd name="connsiteX29" fmla="*/ 419100 w 1009650"/>
                <a:gd name="connsiteY29" fmla="*/ 383382 h 388144"/>
                <a:gd name="connsiteX30" fmla="*/ 321469 w 1009650"/>
                <a:gd name="connsiteY30" fmla="*/ 388144 h 388144"/>
                <a:gd name="connsiteX31" fmla="*/ 290512 w 1009650"/>
                <a:gd name="connsiteY31" fmla="*/ 376237 h 388144"/>
                <a:gd name="connsiteX32" fmla="*/ 245269 w 1009650"/>
                <a:gd name="connsiteY32" fmla="*/ 366712 h 388144"/>
                <a:gd name="connsiteX33" fmla="*/ 223837 w 1009650"/>
                <a:gd name="connsiteY33" fmla="*/ 316706 h 388144"/>
                <a:gd name="connsiteX34" fmla="*/ 133350 w 1009650"/>
                <a:gd name="connsiteY34" fmla="*/ 323850 h 388144"/>
                <a:gd name="connsiteX35" fmla="*/ 102394 w 1009650"/>
                <a:gd name="connsiteY35" fmla="*/ 321469 h 388144"/>
                <a:gd name="connsiteX36" fmla="*/ 52387 w 1009650"/>
                <a:gd name="connsiteY36" fmla="*/ 311944 h 388144"/>
                <a:gd name="connsiteX37" fmla="*/ 14287 w 1009650"/>
                <a:gd name="connsiteY37" fmla="*/ 292894 h 388144"/>
                <a:gd name="connsiteX38" fmla="*/ 0 w 1009650"/>
                <a:gd name="connsiteY38" fmla="*/ 254795 h 388144"/>
                <a:gd name="connsiteX39" fmla="*/ 59531 w 1009650"/>
                <a:gd name="connsiteY39" fmla="*/ 242888 h 388144"/>
                <a:gd name="connsiteX40" fmla="*/ 133350 w 1009650"/>
                <a:gd name="connsiteY40" fmla="*/ 233362 h 388144"/>
                <a:gd name="connsiteX41" fmla="*/ 107157 w 1009650"/>
                <a:gd name="connsiteY41" fmla="*/ 211931 h 388144"/>
                <a:gd name="connsiteX0" fmla="*/ 107157 w 1009650"/>
                <a:gd name="connsiteY0" fmla="*/ 178593 h 354806"/>
                <a:gd name="connsiteX1" fmla="*/ 69056 w 1009650"/>
                <a:gd name="connsiteY1" fmla="*/ 161925 h 354806"/>
                <a:gd name="connsiteX2" fmla="*/ 202406 w 1009650"/>
                <a:gd name="connsiteY2" fmla="*/ 109537 h 354806"/>
                <a:gd name="connsiteX3" fmla="*/ 257176 w 1009650"/>
                <a:gd name="connsiteY3" fmla="*/ 114299 h 354806"/>
                <a:gd name="connsiteX4" fmla="*/ 295274 w 1009650"/>
                <a:gd name="connsiteY4" fmla="*/ 100012 h 354806"/>
                <a:gd name="connsiteX5" fmla="*/ 354807 w 1009650"/>
                <a:gd name="connsiteY5" fmla="*/ 90488 h 354806"/>
                <a:gd name="connsiteX6" fmla="*/ 411956 w 1009650"/>
                <a:gd name="connsiteY6" fmla="*/ 69056 h 354806"/>
                <a:gd name="connsiteX7" fmla="*/ 388144 w 1009650"/>
                <a:gd name="connsiteY7" fmla="*/ 2381 h 354806"/>
                <a:gd name="connsiteX8" fmla="*/ 469106 w 1009650"/>
                <a:gd name="connsiteY8" fmla="*/ 30955 h 354806"/>
                <a:gd name="connsiteX9" fmla="*/ 516732 w 1009650"/>
                <a:gd name="connsiteY9" fmla="*/ 28575 h 354806"/>
                <a:gd name="connsiteX10" fmla="*/ 561975 w 1009650"/>
                <a:gd name="connsiteY10" fmla="*/ 21431 h 354806"/>
                <a:gd name="connsiteX11" fmla="*/ 611981 w 1009650"/>
                <a:gd name="connsiteY11" fmla="*/ 0 h 354806"/>
                <a:gd name="connsiteX12" fmla="*/ 700088 w 1009650"/>
                <a:gd name="connsiteY12" fmla="*/ 30956 h 354806"/>
                <a:gd name="connsiteX13" fmla="*/ 764381 w 1009650"/>
                <a:gd name="connsiteY13" fmla="*/ 52387 h 354806"/>
                <a:gd name="connsiteX14" fmla="*/ 797719 w 1009650"/>
                <a:gd name="connsiteY14" fmla="*/ 52386 h 354806"/>
                <a:gd name="connsiteX15" fmla="*/ 866775 w 1009650"/>
                <a:gd name="connsiteY15" fmla="*/ 69056 h 354806"/>
                <a:gd name="connsiteX16" fmla="*/ 912019 w 1009650"/>
                <a:gd name="connsiteY16" fmla="*/ 97631 h 354806"/>
                <a:gd name="connsiteX17" fmla="*/ 1009650 w 1009650"/>
                <a:gd name="connsiteY17" fmla="*/ 126205 h 354806"/>
                <a:gd name="connsiteX18" fmla="*/ 954882 w 1009650"/>
                <a:gd name="connsiteY18" fmla="*/ 159544 h 354806"/>
                <a:gd name="connsiteX19" fmla="*/ 907255 w 1009650"/>
                <a:gd name="connsiteY19" fmla="*/ 202406 h 354806"/>
                <a:gd name="connsiteX20" fmla="*/ 757238 w 1009650"/>
                <a:gd name="connsiteY20" fmla="*/ 223837 h 354806"/>
                <a:gd name="connsiteX21" fmla="*/ 890587 w 1009650"/>
                <a:gd name="connsiteY21" fmla="*/ 240506 h 354806"/>
                <a:gd name="connsiteX22" fmla="*/ 935831 w 1009650"/>
                <a:gd name="connsiteY22" fmla="*/ 276224 h 354806"/>
                <a:gd name="connsiteX23" fmla="*/ 845343 w 1009650"/>
                <a:gd name="connsiteY23" fmla="*/ 292894 h 354806"/>
                <a:gd name="connsiteX24" fmla="*/ 785812 w 1009650"/>
                <a:gd name="connsiteY24" fmla="*/ 304800 h 354806"/>
                <a:gd name="connsiteX25" fmla="*/ 711994 w 1009650"/>
                <a:gd name="connsiteY25" fmla="*/ 302418 h 354806"/>
                <a:gd name="connsiteX26" fmla="*/ 666750 w 1009650"/>
                <a:gd name="connsiteY26" fmla="*/ 314324 h 354806"/>
                <a:gd name="connsiteX27" fmla="*/ 590549 w 1009650"/>
                <a:gd name="connsiteY27" fmla="*/ 321468 h 354806"/>
                <a:gd name="connsiteX28" fmla="*/ 521493 w 1009650"/>
                <a:gd name="connsiteY28" fmla="*/ 342900 h 354806"/>
                <a:gd name="connsiteX29" fmla="*/ 419100 w 1009650"/>
                <a:gd name="connsiteY29" fmla="*/ 350044 h 354806"/>
                <a:gd name="connsiteX30" fmla="*/ 321469 w 1009650"/>
                <a:gd name="connsiteY30" fmla="*/ 354806 h 354806"/>
                <a:gd name="connsiteX31" fmla="*/ 290512 w 1009650"/>
                <a:gd name="connsiteY31" fmla="*/ 342899 h 354806"/>
                <a:gd name="connsiteX32" fmla="*/ 245269 w 1009650"/>
                <a:gd name="connsiteY32" fmla="*/ 333374 h 354806"/>
                <a:gd name="connsiteX33" fmla="*/ 223837 w 1009650"/>
                <a:gd name="connsiteY33" fmla="*/ 283368 h 354806"/>
                <a:gd name="connsiteX34" fmla="*/ 133350 w 1009650"/>
                <a:gd name="connsiteY34" fmla="*/ 290512 h 354806"/>
                <a:gd name="connsiteX35" fmla="*/ 102394 w 1009650"/>
                <a:gd name="connsiteY35" fmla="*/ 288131 h 354806"/>
                <a:gd name="connsiteX36" fmla="*/ 52387 w 1009650"/>
                <a:gd name="connsiteY36" fmla="*/ 278606 h 354806"/>
                <a:gd name="connsiteX37" fmla="*/ 14287 w 1009650"/>
                <a:gd name="connsiteY37" fmla="*/ 259556 h 354806"/>
                <a:gd name="connsiteX38" fmla="*/ 0 w 1009650"/>
                <a:gd name="connsiteY38" fmla="*/ 221457 h 354806"/>
                <a:gd name="connsiteX39" fmla="*/ 59531 w 1009650"/>
                <a:gd name="connsiteY39" fmla="*/ 209550 h 354806"/>
                <a:gd name="connsiteX40" fmla="*/ 133350 w 1009650"/>
                <a:gd name="connsiteY40" fmla="*/ 200024 h 354806"/>
                <a:gd name="connsiteX41" fmla="*/ 107157 w 1009650"/>
                <a:gd name="connsiteY41" fmla="*/ 178593 h 354806"/>
                <a:gd name="connsiteX0" fmla="*/ 107157 w 1009650"/>
                <a:gd name="connsiteY0" fmla="*/ 178593 h 354806"/>
                <a:gd name="connsiteX1" fmla="*/ 69056 w 1009650"/>
                <a:gd name="connsiteY1" fmla="*/ 161925 h 354806"/>
                <a:gd name="connsiteX2" fmla="*/ 202406 w 1009650"/>
                <a:gd name="connsiteY2" fmla="*/ 109537 h 354806"/>
                <a:gd name="connsiteX3" fmla="*/ 257176 w 1009650"/>
                <a:gd name="connsiteY3" fmla="*/ 114299 h 354806"/>
                <a:gd name="connsiteX4" fmla="*/ 295274 w 1009650"/>
                <a:gd name="connsiteY4" fmla="*/ 100012 h 354806"/>
                <a:gd name="connsiteX5" fmla="*/ 354807 w 1009650"/>
                <a:gd name="connsiteY5" fmla="*/ 90488 h 354806"/>
                <a:gd name="connsiteX6" fmla="*/ 411956 w 1009650"/>
                <a:gd name="connsiteY6" fmla="*/ 69056 h 354806"/>
                <a:gd name="connsiteX7" fmla="*/ 440532 w 1009650"/>
                <a:gd name="connsiteY7" fmla="*/ 35718 h 354806"/>
                <a:gd name="connsiteX8" fmla="*/ 469106 w 1009650"/>
                <a:gd name="connsiteY8" fmla="*/ 30955 h 354806"/>
                <a:gd name="connsiteX9" fmla="*/ 516732 w 1009650"/>
                <a:gd name="connsiteY9" fmla="*/ 28575 h 354806"/>
                <a:gd name="connsiteX10" fmla="*/ 561975 w 1009650"/>
                <a:gd name="connsiteY10" fmla="*/ 21431 h 354806"/>
                <a:gd name="connsiteX11" fmla="*/ 611981 w 1009650"/>
                <a:gd name="connsiteY11" fmla="*/ 0 h 354806"/>
                <a:gd name="connsiteX12" fmla="*/ 700088 w 1009650"/>
                <a:gd name="connsiteY12" fmla="*/ 30956 h 354806"/>
                <a:gd name="connsiteX13" fmla="*/ 764381 w 1009650"/>
                <a:gd name="connsiteY13" fmla="*/ 52387 h 354806"/>
                <a:gd name="connsiteX14" fmla="*/ 797719 w 1009650"/>
                <a:gd name="connsiteY14" fmla="*/ 52386 h 354806"/>
                <a:gd name="connsiteX15" fmla="*/ 866775 w 1009650"/>
                <a:gd name="connsiteY15" fmla="*/ 69056 h 354806"/>
                <a:gd name="connsiteX16" fmla="*/ 912019 w 1009650"/>
                <a:gd name="connsiteY16" fmla="*/ 97631 h 354806"/>
                <a:gd name="connsiteX17" fmla="*/ 1009650 w 1009650"/>
                <a:gd name="connsiteY17" fmla="*/ 126205 h 354806"/>
                <a:gd name="connsiteX18" fmla="*/ 954882 w 1009650"/>
                <a:gd name="connsiteY18" fmla="*/ 159544 h 354806"/>
                <a:gd name="connsiteX19" fmla="*/ 907255 w 1009650"/>
                <a:gd name="connsiteY19" fmla="*/ 202406 h 354806"/>
                <a:gd name="connsiteX20" fmla="*/ 757238 w 1009650"/>
                <a:gd name="connsiteY20" fmla="*/ 223837 h 354806"/>
                <a:gd name="connsiteX21" fmla="*/ 890587 w 1009650"/>
                <a:gd name="connsiteY21" fmla="*/ 240506 h 354806"/>
                <a:gd name="connsiteX22" fmla="*/ 935831 w 1009650"/>
                <a:gd name="connsiteY22" fmla="*/ 276224 h 354806"/>
                <a:gd name="connsiteX23" fmla="*/ 845343 w 1009650"/>
                <a:gd name="connsiteY23" fmla="*/ 292894 h 354806"/>
                <a:gd name="connsiteX24" fmla="*/ 785812 w 1009650"/>
                <a:gd name="connsiteY24" fmla="*/ 304800 h 354806"/>
                <a:gd name="connsiteX25" fmla="*/ 711994 w 1009650"/>
                <a:gd name="connsiteY25" fmla="*/ 302418 h 354806"/>
                <a:gd name="connsiteX26" fmla="*/ 666750 w 1009650"/>
                <a:gd name="connsiteY26" fmla="*/ 314324 h 354806"/>
                <a:gd name="connsiteX27" fmla="*/ 590549 w 1009650"/>
                <a:gd name="connsiteY27" fmla="*/ 321468 h 354806"/>
                <a:gd name="connsiteX28" fmla="*/ 521493 w 1009650"/>
                <a:gd name="connsiteY28" fmla="*/ 342900 h 354806"/>
                <a:gd name="connsiteX29" fmla="*/ 419100 w 1009650"/>
                <a:gd name="connsiteY29" fmla="*/ 350044 h 354806"/>
                <a:gd name="connsiteX30" fmla="*/ 321469 w 1009650"/>
                <a:gd name="connsiteY30" fmla="*/ 354806 h 354806"/>
                <a:gd name="connsiteX31" fmla="*/ 290512 w 1009650"/>
                <a:gd name="connsiteY31" fmla="*/ 342899 h 354806"/>
                <a:gd name="connsiteX32" fmla="*/ 245269 w 1009650"/>
                <a:gd name="connsiteY32" fmla="*/ 333374 h 354806"/>
                <a:gd name="connsiteX33" fmla="*/ 223837 w 1009650"/>
                <a:gd name="connsiteY33" fmla="*/ 283368 h 354806"/>
                <a:gd name="connsiteX34" fmla="*/ 133350 w 1009650"/>
                <a:gd name="connsiteY34" fmla="*/ 290512 h 354806"/>
                <a:gd name="connsiteX35" fmla="*/ 102394 w 1009650"/>
                <a:gd name="connsiteY35" fmla="*/ 288131 h 354806"/>
                <a:gd name="connsiteX36" fmla="*/ 52387 w 1009650"/>
                <a:gd name="connsiteY36" fmla="*/ 278606 h 354806"/>
                <a:gd name="connsiteX37" fmla="*/ 14287 w 1009650"/>
                <a:gd name="connsiteY37" fmla="*/ 259556 h 354806"/>
                <a:gd name="connsiteX38" fmla="*/ 0 w 1009650"/>
                <a:gd name="connsiteY38" fmla="*/ 221457 h 354806"/>
                <a:gd name="connsiteX39" fmla="*/ 59531 w 1009650"/>
                <a:gd name="connsiteY39" fmla="*/ 209550 h 354806"/>
                <a:gd name="connsiteX40" fmla="*/ 133350 w 1009650"/>
                <a:gd name="connsiteY40" fmla="*/ 200024 h 354806"/>
                <a:gd name="connsiteX41" fmla="*/ 107157 w 1009650"/>
                <a:gd name="connsiteY41" fmla="*/ 178593 h 354806"/>
                <a:gd name="connsiteX0" fmla="*/ 107157 w 1009650"/>
                <a:gd name="connsiteY0" fmla="*/ 178593 h 354806"/>
                <a:gd name="connsiteX1" fmla="*/ 69056 w 1009650"/>
                <a:gd name="connsiteY1" fmla="*/ 161925 h 354806"/>
                <a:gd name="connsiteX2" fmla="*/ 202406 w 1009650"/>
                <a:gd name="connsiteY2" fmla="*/ 109537 h 354806"/>
                <a:gd name="connsiteX3" fmla="*/ 197644 w 1009650"/>
                <a:gd name="connsiteY3" fmla="*/ 107155 h 354806"/>
                <a:gd name="connsiteX4" fmla="*/ 257176 w 1009650"/>
                <a:gd name="connsiteY4" fmla="*/ 114299 h 354806"/>
                <a:gd name="connsiteX5" fmla="*/ 295274 w 1009650"/>
                <a:gd name="connsiteY5" fmla="*/ 100012 h 354806"/>
                <a:gd name="connsiteX6" fmla="*/ 354807 w 1009650"/>
                <a:gd name="connsiteY6" fmla="*/ 90488 h 354806"/>
                <a:gd name="connsiteX7" fmla="*/ 411956 w 1009650"/>
                <a:gd name="connsiteY7" fmla="*/ 69056 h 354806"/>
                <a:gd name="connsiteX8" fmla="*/ 440532 w 1009650"/>
                <a:gd name="connsiteY8" fmla="*/ 35718 h 354806"/>
                <a:gd name="connsiteX9" fmla="*/ 469106 w 1009650"/>
                <a:gd name="connsiteY9" fmla="*/ 30955 h 354806"/>
                <a:gd name="connsiteX10" fmla="*/ 516732 w 1009650"/>
                <a:gd name="connsiteY10" fmla="*/ 28575 h 354806"/>
                <a:gd name="connsiteX11" fmla="*/ 561975 w 1009650"/>
                <a:gd name="connsiteY11" fmla="*/ 21431 h 354806"/>
                <a:gd name="connsiteX12" fmla="*/ 611981 w 1009650"/>
                <a:gd name="connsiteY12" fmla="*/ 0 h 354806"/>
                <a:gd name="connsiteX13" fmla="*/ 700088 w 1009650"/>
                <a:gd name="connsiteY13" fmla="*/ 30956 h 354806"/>
                <a:gd name="connsiteX14" fmla="*/ 764381 w 1009650"/>
                <a:gd name="connsiteY14" fmla="*/ 52387 h 354806"/>
                <a:gd name="connsiteX15" fmla="*/ 797719 w 1009650"/>
                <a:gd name="connsiteY15" fmla="*/ 52386 h 354806"/>
                <a:gd name="connsiteX16" fmla="*/ 866775 w 1009650"/>
                <a:gd name="connsiteY16" fmla="*/ 69056 h 354806"/>
                <a:gd name="connsiteX17" fmla="*/ 912019 w 1009650"/>
                <a:gd name="connsiteY17" fmla="*/ 97631 h 354806"/>
                <a:gd name="connsiteX18" fmla="*/ 1009650 w 1009650"/>
                <a:gd name="connsiteY18" fmla="*/ 126205 h 354806"/>
                <a:gd name="connsiteX19" fmla="*/ 954882 w 1009650"/>
                <a:gd name="connsiteY19" fmla="*/ 159544 h 354806"/>
                <a:gd name="connsiteX20" fmla="*/ 907255 w 1009650"/>
                <a:gd name="connsiteY20" fmla="*/ 202406 h 354806"/>
                <a:gd name="connsiteX21" fmla="*/ 757238 w 1009650"/>
                <a:gd name="connsiteY21" fmla="*/ 223837 h 354806"/>
                <a:gd name="connsiteX22" fmla="*/ 890587 w 1009650"/>
                <a:gd name="connsiteY22" fmla="*/ 240506 h 354806"/>
                <a:gd name="connsiteX23" fmla="*/ 935831 w 1009650"/>
                <a:gd name="connsiteY23" fmla="*/ 276224 h 354806"/>
                <a:gd name="connsiteX24" fmla="*/ 845343 w 1009650"/>
                <a:gd name="connsiteY24" fmla="*/ 292894 h 354806"/>
                <a:gd name="connsiteX25" fmla="*/ 785812 w 1009650"/>
                <a:gd name="connsiteY25" fmla="*/ 304800 h 354806"/>
                <a:gd name="connsiteX26" fmla="*/ 711994 w 1009650"/>
                <a:gd name="connsiteY26" fmla="*/ 302418 h 354806"/>
                <a:gd name="connsiteX27" fmla="*/ 666750 w 1009650"/>
                <a:gd name="connsiteY27" fmla="*/ 314324 h 354806"/>
                <a:gd name="connsiteX28" fmla="*/ 590549 w 1009650"/>
                <a:gd name="connsiteY28" fmla="*/ 321468 h 354806"/>
                <a:gd name="connsiteX29" fmla="*/ 521493 w 1009650"/>
                <a:gd name="connsiteY29" fmla="*/ 342900 h 354806"/>
                <a:gd name="connsiteX30" fmla="*/ 419100 w 1009650"/>
                <a:gd name="connsiteY30" fmla="*/ 350044 h 354806"/>
                <a:gd name="connsiteX31" fmla="*/ 321469 w 1009650"/>
                <a:gd name="connsiteY31" fmla="*/ 354806 h 354806"/>
                <a:gd name="connsiteX32" fmla="*/ 290512 w 1009650"/>
                <a:gd name="connsiteY32" fmla="*/ 342899 h 354806"/>
                <a:gd name="connsiteX33" fmla="*/ 245269 w 1009650"/>
                <a:gd name="connsiteY33" fmla="*/ 333374 h 354806"/>
                <a:gd name="connsiteX34" fmla="*/ 223837 w 1009650"/>
                <a:gd name="connsiteY34" fmla="*/ 283368 h 354806"/>
                <a:gd name="connsiteX35" fmla="*/ 133350 w 1009650"/>
                <a:gd name="connsiteY35" fmla="*/ 290512 h 354806"/>
                <a:gd name="connsiteX36" fmla="*/ 102394 w 1009650"/>
                <a:gd name="connsiteY36" fmla="*/ 288131 h 354806"/>
                <a:gd name="connsiteX37" fmla="*/ 52387 w 1009650"/>
                <a:gd name="connsiteY37" fmla="*/ 278606 h 354806"/>
                <a:gd name="connsiteX38" fmla="*/ 14287 w 1009650"/>
                <a:gd name="connsiteY38" fmla="*/ 259556 h 354806"/>
                <a:gd name="connsiteX39" fmla="*/ 0 w 1009650"/>
                <a:gd name="connsiteY39" fmla="*/ 221457 h 354806"/>
                <a:gd name="connsiteX40" fmla="*/ 59531 w 1009650"/>
                <a:gd name="connsiteY40" fmla="*/ 209550 h 354806"/>
                <a:gd name="connsiteX41" fmla="*/ 133350 w 1009650"/>
                <a:gd name="connsiteY41" fmla="*/ 200024 h 354806"/>
                <a:gd name="connsiteX42" fmla="*/ 107157 w 1009650"/>
                <a:gd name="connsiteY42" fmla="*/ 178593 h 354806"/>
                <a:gd name="connsiteX0" fmla="*/ 107157 w 1009650"/>
                <a:gd name="connsiteY0" fmla="*/ 178593 h 354806"/>
                <a:gd name="connsiteX1" fmla="*/ 69056 w 1009650"/>
                <a:gd name="connsiteY1" fmla="*/ 161925 h 354806"/>
                <a:gd name="connsiteX2" fmla="*/ 202406 w 1009650"/>
                <a:gd name="connsiteY2" fmla="*/ 109537 h 354806"/>
                <a:gd name="connsiteX3" fmla="*/ 197644 w 1009650"/>
                <a:gd name="connsiteY3" fmla="*/ 107155 h 354806"/>
                <a:gd name="connsiteX4" fmla="*/ 257176 w 1009650"/>
                <a:gd name="connsiteY4" fmla="*/ 114299 h 354806"/>
                <a:gd name="connsiteX5" fmla="*/ 295274 w 1009650"/>
                <a:gd name="connsiteY5" fmla="*/ 100012 h 354806"/>
                <a:gd name="connsiteX6" fmla="*/ 354807 w 1009650"/>
                <a:gd name="connsiteY6" fmla="*/ 90488 h 354806"/>
                <a:gd name="connsiteX7" fmla="*/ 411956 w 1009650"/>
                <a:gd name="connsiteY7" fmla="*/ 69056 h 354806"/>
                <a:gd name="connsiteX8" fmla="*/ 440532 w 1009650"/>
                <a:gd name="connsiteY8" fmla="*/ 35718 h 354806"/>
                <a:gd name="connsiteX9" fmla="*/ 469106 w 1009650"/>
                <a:gd name="connsiteY9" fmla="*/ 30955 h 354806"/>
                <a:gd name="connsiteX10" fmla="*/ 516732 w 1009650"/>
                <a:gd name="connsiteY10" fmla="*/ 28575 h 354806"/>
                <a:gd name="connsiteX11" fmla="*/ 561975 w 1009650"/>
                <a:gd name="connsiteY11" fmla="*/ 21431 h 354806"/>
                <a:gd name="connsiteX12" fmla="*/ 611981 w 1009650"/>
                <a:gd name="connsiteY12" fmla="*/ 0 h 354806"/>
                <a:gd name="connsiteX13" fmla="*/ 700088 w 1009650"/>
                <a:gd name="connsiteY13" fmla="*/ 30956 h 354806"/>
                <a:gd name="connsiteX14" fmla="*/ 764381 w 1009650"/>
                <a:gd name="connsiteY14" fmla="*/ 52387 h 354806"/>
                <a:gd name="connsiteX15" fmla="*/ 797719 w 1009650"/>
                <a:gd name="connsiteY15" fmla="*/ 52386 h 354806"/>
                <a:gd name="connsiteX16" fmla="*/ 866775 w 1009650"/>
                <a:gd name="connsiteY16" fmla="*/ 69056 h 354806"/>
                <a:gd name="connsiteX17" fmla="*/ 912019 w 1009650"/>
                <a:gd name="connsiteY17" fmla="*/ 97631 h 354806"/>
                <a:gd name="connsiteX18" fmla="*/ 1009650 w 1009650"/>
                <a:gd name="connsiteY18" fmla="*/ 126205 h 354806"/>
                <a:gd name="connsiteX19" fmla="*/ 954882 w 1009650"/>
                <a:gd name="connsiteY19" fmla="*/ 159544 h 354806"/>
                <a:gd name="connsiteX20" fmla="*/ 907255 w 1009650"/>
                <a:gd name="connsiteY20" fmla="*/ 202406 h 354806"/>
                <a:gd name="connsiteX21" fmla="*/ 757238 w 1009650"/>
                <a:gd name="connsiteY21" fmla="*/ 223837 h 354806"/>
                <a:gd name="connsiteX22" fmla="*/ 890587 w 1009650"/>
                <a:gd name="connsiteY22" fmla="*/ 240506 h 354806"/>
                <a:gd name="connsiteX23" fmla="*/ 935831 w 1009650"/>
                <a:gd name="connsiteY23" fmla="*/ 276224 h 354806"/>
                <a:gd name="connsiteX24" fmla="*/ 845343 w 1009650"/>
                <a:gd name="connsiteY24" fmla="*/ 292894 h 354806"/>
                <a:gd name="connsiteX25" fmla="*/ 785812 w 1009650"/>
                <a:gd name="connsiteY25" fmla="*/ 304800 h 354806"/>
                <a:gd name="connsiteX26" fmla="*/ 711994 w 1009650"/>
                <a:gd name="connsiteY26" fmla="*/ 302418 h 354806"/>
                <a:gd name="connsiteX27" fmla="*/ 666750 w 1009650"/>
                <a:gd name="connsiteY27" fmla="*/ 314324 h 354806"/>
                <a:gd name="connsiteX28" fmla="*/ 590549 w 1009650"/>
                <a:gd name="connsiteY28" fmla="*/ 321468 h 354806"/>
                <a:gd name="connsiteX29" fmla="*/ 521493 w 1009650"/>
                <a:gd name="connsiteY29" fmla="*/ 342900 h 354806"/>
                <a:gd name="connsiteX30" fmla="*/ 419100 w 1009650"/>
                <a:gd name="connsiteY30" fmla="*/ 350044 h 354806"/>
                <a:gd name="connsiteX31" fmla="*/ 321469 w 1009650"/>
                <a:gd name="connsiteY31" fmla="*/ 354806 h 354806"/>
                <a:gd name="connsiteX32" fmla="*/ 290512 w 1009650"/>
                <a:gd name="connsiteY32" fmla="*/ 342899 h 354806"/>
                <a:gd name="connsiteX33" fmla="*/ 245269 w 1009650"/>
                <a:gd name="connsiteY33" fmla="*/ 333374 h 354806"/>
                <a:gd name="connsiteX34" fmla="*/ 223837 w 1009650"/>
                <a:gd name="connsiteY34" fmla="*/ 283368 h 354806"/>
                <a:gd name="connsiteX35" fmla="*/ 133350 w 1009650"/>
                <a:gd name="connsiteY35" fmla="*/ 290512 h 354806"/>
                <a:gd name="connsiteX36" fmla="*/ 102394 w 1009650"/>
                <a:gd name="connsiteY36" fmla="*/ 288131 h 354806"/>
                <a:gd name="connsiteX37" fmla="*/ 52387 w 1009650"/>
                <a:gd name="connsiteY37" fmla="*/ 278606 h 354806"/>
                <a:gd name="connsiteX38" fmla="*/ 14287 w 1009650"/>
                <a:gd name="connsiteY38" fmla="*/ 259556 h 354806"/>
                <a:gd name="connsiteX39" fmla="*/ 0 w 1009650"/>
                <a:gd name="connsiteY39" fmla="*/ 221457 h 354806"/>
                <a:gd name="connsiteX40" fmla="*/ 59531 w 1009650"/>
                <a:gd name="connsiteY40" fmla="*/ 209550 h 354806"/>
                <a:gd name="connsiteX41" fmla="*/ 133350 w 1009650"/>
                <a:gd name="connsiteY41" fmla="*/ 200024 h 354806"/>
                <a:gd name="connsiteX42" fmla="*/ 133350 w 1009650"/>
                <a:gd name="connsiteY42" fmla="*/ 197642 h 354806"/>
                <a:gd name="connsiteX43" fmla="*/ 107157 w 1009650"/>
                <a:gd name="connsiteY43" fmla="*/ 178593 h 354806"/>
                <a:gd name="connsiteX0" fmla="*/ 107157 w 1009650"/>
                <a:gd name="connsiteY0" fmla="*/ 178593 h 354806"/>
                <a:gd name="connsiteX1" fmla="*/ 69056 w 1009650"/>
                <a:gd name="connsiteY1" fmla="*/ 161925 h 354806"/>
                <a:gd name="connsiteX2" fmla="*/ 202406 w 1009650"/>
                <a:gd name="connsiteY2" fmla="*/ 109537 h 354806"/>
                <a:gd name="connsiteX3" fmla="*/ 197644 w 1009650"/>
                <a:gd name="connsiteY3" fmla="*/ 107155 h 354806"/>
                <a:gd name="connsiteX4" fmla="*/ 257176 w 1009650"/>
                <a:gd name="connsiteY4" fmla="*/ 114299 h 354806"/>
                <a:gd name="connsiteX5" fmla="*/ 295274 w 1009650"/>
                <a:gd name="connsiteY5" fmla="*/ 100012 h 354806"/>
                <a:gd name="connsiteX6" fmla="*/ 354807 w 1009650"/>
                <a:gd name="connsiteY6" fmla="*/ 90488 h 354806"/>
                <a:gd name="connsiteX7" fmla="*/ 411956 w 1009650"/>
                <a:gd name="connsiteY7" fmla="*/ 69056 h 354806"/>
                <a:gd name="connsiteX8" fmla="*/ 440532 w 1009650"/>
                <a:gd name="connsiteY8" fmla="*/ 35718 h 354806"/>
                <a:gd name="connsiteX9" fmla="*/ 469106 w 1009650"/>
                <a:gd name="connsiteY9" fmla="*/ 30955 h 354806"/>
                <a:gd name="connsiteX10" fmla="*/ 516732 w 1009650"/>
                <a:gd name="connsiteY10" fmla="*/ 28575 h 354806"/>
                <a:gd name="connsiteX11" fmla="*/ 561975 w 1009650"/>
                <a:gd name="connsiteY11" fmla="*/ 21431 h 354806"/>
                <a:gd name="connsiteX12" fmla="*/ 611981 w 1009650"/>
                <a:gd name="connsiteY12" fmla="*/ 0 h 354806"/>
                <a:gd name="connsiteX13" fmla="*/ 700088 w 1009650"/>
                <a:gd name="connsiteY13" fmla="*/ 30956 h 354806"/>
                <a:gd name="connsiteX14" fmla="*/ 764381 w 1009650"/>
                <a:gd name="connsiteY14" fmla="*/ 52387 h 354806"/>
                <a:gd name="connsiteX15" fmla="*/ 797719 w 1009650"/>
                <a:gd name="connsiteY15" fmla="*/ 52386 h 354806"/>
                <a:gd name="connsiteX16" fmla="*/ 866775 w 1009650"/>
                <a:gd name="connsiteY16" fmla="*/ 69056 h 354806"/>
                <a:gd name="connsiteX17" fmla="*/ 912019 w 1009650"/>
                <a:gd name="connsiteY17" fmla="*/ 97631 h 354806"/>
                <a:gd name="connsiteX18" fmla="*/ 1009650 w 1009650"/>
                <a:gd name="connsiteY18" fmla="*/ 126205 h 354806"/>
                <a:gd name="connsiteX19" fmla="*/ 954882 w 1009650"/>
                <a:gd name="connsiteY19" fmla="*/ 159544 h 354806"/>
                <a:gd name="connsiteX20" fmla="*/ 907255 w 1009650"/>
                <a:gd name="connsiteY20" fmla="*/ 202406 h 354806"/>
                <a:gd name="connsiteX21" fmla="*/ 757238 w 1009650"/>
                <a:gd name="connsiteY21" fmla="*/ 223837 h 354806"/>
                <a:gd name="connsiteX22" fmla="*/ 890587 w 1009650"/>
                <a:gd name="connsiteY22" fmla="*/ 240506 h 354806"/>
                <a:gd name="connsiteX23" fmla="*/ 935831 w 1009650"/>
                <a:gd name="connsiteY23" fmla="*/ 276224 h 354806"/>
                <a:gd name="connsiteX24" fmla="*/ 845343 w 1009650"/>
                <a:gd name="connsiteY24" fmla="*/ 292894 h 354806"/>
                <a:gd name="connsiteX25" fmla="*/ 785812 w 1009650"/>
                <a:gd name="connsiteY25" fmla="*/ 304800 h 354806"/>
                <a:gd name="connsiteX26" fmla="*/ 711994 w 1009650"/>
                <a:gd name="connsiteY26" fmla="*/ 302418 h 354806"/>
                <a:gd name="connsiteX27" fmla="*/ 666750 w 1009650"/>
                <a:gd name="connsiteY27" fmla="*/ 314324 h 354806"/>
                <a:gd name="connsiteX28" fmla="*/ 590549 w 1009650"/>
                <a:gd name="connsiteY28" fmla="*/ 321468 h 354806"/>
                <a:gd name="connsiteX29" fmla="*/ 521493 w 1009650"/>
                <a:gd name="connsiteY29" fmla="*/ 342900 h 354806"/>
                <a:gd name="connsiteX30" fmla="*/ 419100 w 1009650"/>
                <a:gd name="connsiteY30" fmla="*/ 350044 h 354806"/>
                <a:gd name="connsiteX31" fmla="*/ 321469 w 1009650"/>
                <a:gd name="connsiteY31" fmla="*/ 354806 h 354806"/>
                <a:gd name="connsiteX32" fmla="*/ 290512 w 1009650"/>
                <a:gd name="connsiteY32" fmla="*/ 342899 h 354806"/>
                <a:gd name="connsiteX33" fmla="*/ 245269 w 1009650"/>
                <a:gd name="connsiteY33" fmla="*/ 333374 h 354806"/>
                <a:gd name="connsiteX34" fmla="*/ 223837 w 1009650"/>
                <a:gd name="connsiteY34" fmla="*/ 283368 h 354806"/>
                <a:gd name="connsiteX35" fmla="*/ 133350 w 1009650"/>
                <a:gd name="connsiteY35" fmla="*/ 290512 h 354806"/>
                <a:gd name="connsiteX36" fmla="*/ 102394 w 1009650"/>
                <a:gd name="connsiteY36" fmla="*/ 288131 h 354806"/>
                <a:gd name="connsiteX37" fmla="*/ 52387 w 1009650"/>
                <a:gd name="connsiteY37" fmla="*/ 278606 h 354806"/>
                <a:gd name="connsiteX38" fmla="*/ 14287 w 1009650"/>
                <a:gd name="connsiteY38" fmla="*/ 259556 h 354806"/>
                <a:gd name="connsiteX39" fmla="*/ 0 w 1009650"/>
                <a:gd name="connsiteY39" fmla="*/ 221457 h 354806"/>
                <a:gd name="connsiteX40" fmla="*/ 59531 w 1009650"/>
                <a:gd name="connsiteY40" fmla="*/ 209550 h 354806"/>
                <a:gd name="connsiteX41" fmla="*/ 133350 w 1009650"/>
                <a:gd name="connsiteY41" fmla="*/ 200024 h 354806"/>
                <a:gd name="connsiteX42" fmla="*/ 133350 w 1009650"/>
                <a:gd name="connsiteY42" fmla="*/ 197642 h 354806"/>
                <a:gd name="connsiteX43" fmla="*/ 130969 w 1009650"/>
                <a:gd name="connsiteY43" fmla="*/ 197642 h 354806"/>
                <a:gd name="connsiteX44" fmla="*/ 107157 w 1009650"/>
                <a:gd name="connsiteY44" fmla="*/ 178593 h 354806"/>
                <a:gd name="connsiteX0" fmla="*/ 107157 w 1009650"/>
                <a:gd name="connsiteY0" fmla="*/ 178593 h 354806"/>
                <a:gd name="connsiteX1" fmla="*/ 69056 w 1009650"/>
                <a:gd name="connsiteY1" fmla="*/ 161925 h 354806"/>
                <a:gd name="connsiteX2" fmla="*/ 202406 w 1009650"/>
                <a:gd name="connsiteY2" fmla="*/ 109537 h 354806"/>
                <a:gd name="connsiteX3" fmla="*/ 197644 w 1009650"/>
                <a:gd name="connsiteY3" fmla="*/ 107155 h 354806"/>
                <a:gd name="connsiteX4" fmla="*/ 257176 w 1009650"/>
                <a:gd name="connsiteY4" fmla="*/ 114299 h 354806"/>
                <a:gd name="connsiteX5" fmla="*/ 295274 w 1009650"/>
                <a:gd name="connsiteY5" fmla="*/ 100012 h 354806"/>
                <a:gd name="connsiteX6" fmla="*/ 354807 w 1009650"/>
                <a:gd name="connsiteY6" fmla="*/ 90488 h 354806"/>
                <a:gd name="connsiteX7" fmla="*/ 411956 w 1009650"/>
                <a:gd name="connsiteY7" fmla="*/ 69056 h 354806"/>
                <a:gd name="connsiteX8" fmla="*/ 440532 w 1009650"/>
                <a:gd name="connsiteY8" fmla="*/ 35718 h 354806"/>
                <a:gd name="connsiteX9" fmla="*/ 469106 w 1009650"/>
                <a:gd name="connsiteY9" fmla="*/ 30955 h 354806"/>
                <a:gd name="connsiteX10" fmla="*/ 516732 w 1009650"/>
                <a:gd name="connsiteY10" fmla="*/ 28575 h 354806"/>
                <a:gd name="connsiteX11" fmla="*/ 561975 w 1009650"/>
                <a:gd name="connsiteY11" fmla="*/ 21431 h 354806"/>
                <a:gd name="connsiteX12" fmla="*/ 611981 w 1009650"/>
                <a:gd name="connsiteY12" fmla="*/ 0 h 354806"/>
                <a:gd name="connsiteX13" fmla="*/ 700088 w 1009650"/>
                <a:gd name="connsiteY13" fmla="*/ 30956 h 354806"/>
                <a:gd name="connsiteX14" fmla="*/ 764381 w 1009650"/>
                <a:gd name="connsiteY14" fmla="*/ 52387 h 354806"/>
                <a:gd name="connsiteX15" fmla="*/ 797719 w 1009650"/>
                <a:gd name="connsiteY15" fmla="*/ 52386 h 354806"/>
                <a:gd name="connsiteX16" fmla="*/ 866775 w 1009650"/>
                <a:gd name="connsiteY16" fmla="*/ 69056 h 354806"/>
                <a:gd name="connsiteX17" fmla="*/ 912019 w 1009650"/>
                <a:gd name="connsiteY17" fmla="*/ 97631 h 354806"/>
                <a:gd name="connsiteX18" fmla="*/ 1009650 w 1009650"/>
                <a:gd name="connsiteY18" fmla="*/ 126205 h 354806"/>
                <a:gd name="connsiteX19" fmla="*/ 954882 w 1009650"/>
                <a:gd name="connsiteY19" fmla="*/ 159544 h 354806"/>
                <a:gd name="connsiteX20" fmla="*/ 907255 w 1009650"/>
                <a:gd name="connsiteY20" fmla="*/ 202406 h 354806"/>
                <a:gd name="connsiteX21" fmla="*/ 757238 w 1009650"/>
                <a:gd name="connsiteY21" fmla="*/ 223837 h 354806"/>
                <a:gd name="connsiteX22" fmla="*/ 890587 w 1009650"/>
                <a:gd name="connsiteY22" fmla="*/ 240506 h 354806"/>
                <a:gd name="connsiteX23" fmla="*/ 935831 w 1009650"/>
                <a:gd name="connsiteY23" fmla="*/ 276224 h 354806"/>
                <a:gd name="connsiteX24" fmla="*/ 845343 w 1009650"/>
                <a:gd name="connsiteY24" fmla="*/ 292894 h 354806"/>
                <a:gd name="connsiteX25" fmla="*/ 785812 w 1009650"/>
                <a:gd name="connsiteY25" fmla="*/ 304800 h 354806"/>
                <a:gd name="connsiteX26" fmla="*/ 711994 w 1009650"/>
                <a:gd name="connsiteY26" fmla="*/ 302418 h 354806"/>
                <a:gd name="connsiteX27" fmla="*/ 666750 w 1009650"/>
                <a:gd name="connsiteY27" fmla="*/ 314324 h 354806"/>
                <a:gd name="connsiteX28" fmla="*/ 590549 w 1009650"/>
                <a:gd name="connsiteY28" fmla="*/ 321468 h 354806"/>
                <a:gd name="connsiteX29" fmla="*/ 521493 w 1009650"/>
                <a:gd name="connsiteY29" fmla="*/ 342900 h 354806"/>
                <a:gd name="connsiteX30" fmla="*/ 419100 w 1009650"/>
                <a:gd name="connsiteY30" fmla="*/ 350044 h 354806"/>
                <a:gd name="connsiteX31" fmla="*/ 321469 w 1009650"/>
                <a:gd name="connsiteY31" fmla="*/ 354806 h 354806"/>
                <a:gd name="connsiteX32" fmla="*/ 290512 w 1009650"/>
                <a:gd name="connsiteY32" fmla="*/ 342899 h 354806"/>
                <a:gd name="connsiteX33" fmla="*/ 245269 w 1009650"/>
                <a:gd name="connsiteY33" fmla="*/ 333374 h 354806"/>
                <a:gd name="connsiteX34" fmla="*/ 223837 w 1009650"/>
                <a:gd name="connsiteY34" fmla="*/ 283368 h 354806"/>
                <a:gd name="connsiteX35" fmla="*/ 133350 w 1009650"/>
                <a:gd name="connsiteY35" fmla="*/ 290512 h 354806"/>
                <a:gd name="connsiteX36" fmla="*/ 102394 w 1009650"/>
                <a:gd name="connsiteY36" fmla="*/ 288131 h 354806"/>
                <a:gd name="connsiteX37" fmla="*/ 52387 w 1009650"/>
                <a:gd name="connsiteY37" fmla="*/ 278606 h 354806"/>
                <a:gd name="connsiteX38" fmla="*/ 14287 w 1009650"/>
                <a:gd name="connsiteY38" fmla="*/ 259556 h 354806"/>
                <a:gd name="connsiteX39" fmla="*/ 0 w 1009650"/>
                <a:gd name="connsiteY39" fmla="*/ 221457 h 354806"/>
                <a:gd name="connsiteX40" fmla="*/ 59531 w 1009650"/>
                <a:gd name="connsiteY40" fmla="*/ 209550 h 354806"/>
                <a:gd name="connsiteX41" fmla="*/ 133350 w 1009650"/>
                <a:gd name="connsiteY41" fmla="*/ 200024 h 354806"/>
                <a:gd name="connsiteX42" fmla="*/ 133350 w 1009650"/>
                <a:gd name="connsiteY42" fmla="*/ 197642 h 354806"/>
                <a:gd name="connsiteX43" fmla="*/ 130969 w 1009650"/>
                <a:gd name="connsiteY43" fmla="*/ 197642 h 354806"/>
                <a:gd name="connsiteX44" fmla="*/ 130969 w 1009650"/>
                <a:gd name="connsiteY44" fmla="*/ 195261 h 354806"/>
                <a:gd name="connsiteX45" fmla="*/ 107157 w 1009650"/>
                <a:gd name="connsiteY45" fmla="*/ 178593 h 354806"/>
                <a:gd name="connsiteX0" fmla="*/ 107157 w 1009650"/>
                <a:gd name="connsiteY0" fmla="*/ 178593 h 354806"/>
                <a:gd name="connsiteX1" fmla="*/ 69056 w 1009650"/>
                <a:gd name="connsiteY1" fmla="*/ 161925 h 354806"/>
                <a:gd name="connsiteX2" fmla="*/ 202406 w 1009650"/>
                <a:gd name="connsiteY2" fmla="*/ 109537 h 354806"/>
                <a:gd name="connsiteX3" fmla="*/ 197644 w 1009650"/>
                <a:gd name="connsiteY3" fmla="*/ 107155 h 354806"/>
                <a:gd name="connsiteX4" fmla="*/ 257176 w 1009650"/>
                <a:gd name="connsiteY4" fmla="*/ 114299 h 354806"/>
                <a:gd name="connsiteX5" fmla="*/ 295274 w 1009650"/>
                <a:gd name="connsiteY5" fmla="*/ 100012 h 354806"/>
                <a:gd name="connsiteX6" fmla="*/ 354807 w 1009650"/>
                <a:gd name="connsiteY6" fmla="*/ 90488 h 354806"/>
                <a:gd name="connsiteX7" fmla="*/ 411956 w 1009650"/>
                <a:gd name="connsiteY7" fmla="*/ 69056 h 354806"/>
                <a:gd name="connsiteX8" fmla="*/ 440532 w 1009650"/>
                <a:gd name="connsiteY8" fmla="*/ 35718 h 354806"/>
                <a:gd name="connsiteX9" fmla="*/ 469106 w 1009650"/>
                <a:gd name="connsiteY9" fmla="*/ 30955 h 354806"/>
                <a:gd name="connsiteX10" fmla="*/ 516732 w 1009650"/>
                <a:gd name="connsiteY10" fmla="*/ 28575 h 354806"/>
                <a:gd name="connsiteX11" fmla="*/ 561975 w 1009650"/>
                <a:gd name="connsiteY11" fmla="*/ 21431 h 354806"/>
                <a:gd name="connsiteX12" fmla="*/ 611981 w 1009650"/>
                <a:gd name="connsiteY12" fmla="*/ 0 h 354806"/>
                <a:gd name="connsiteX13" fmla="*/ 700088 w 1009650"/>
                <a:gd name="connsiteY13" fmla="*/ 30956 h 354806"/>
                <a:gd name="connsiteX14" fmla="*/ 764381 w 1009650"/>
                <a:gd name="connsiteY14" fmla="*/ 52387 h 354806"/>
                <a:gd name="connsiteX15" fmla="*/ 797719 w 1009650"/>
                <a:gd name="connsiteY15" fmla="*/ 52386 h 354806"/>
                <a:gd name="connsiteX16" fmla="*/ 866775 w 1009650"/>
                <a:gd name="connsiteY16" fmla="*/ 69056 h 354806"/>
                <a:gd name="connsiteX17" fmla="*/ 912019 w 1009650"/>
                <a:gd name="connsiteY17" fmla="*/ 97631 h 354806"/>
                <a:gd name="connsiteX18" fmla="*/ 1009650 w 1009650"/>
                <a:gd name="connsiteY18" fmla="*/ 126205 h 354806"/>
                <a:gd name="connsiteX19" fmla="*/ 954882 w 1009650"/>
                <a:gd name="connsiteY19" fmla="*/ 159544 h 354806"/>
                <a:gd name="connsiteX20" fmla="*/ 907255 w 1009650"/>
                <a:gd name="connsiteY20" fmla="*/ 202406 h 354806"/>
                <a:gd name="connsiteX21" fmla="*/ 757238 w 1009650"/>
                <a:gd name="connsiteY21" fmla="*/ 223837 h 354806"/>
                <a:gd name="connsiteX22" fmla="*/ 890587 w 1009650"/>
                <a:gd name="connsiteY22" fmla="*/ 240506 h 354806"/>
                <a:gd name="connsiteX23" fmla="*/ 935831 w 1009650"/>
                <a:gd name="connsiteY23" fmla="*/ 276224 h 354806"/>
                <a:gd name="connsiteX24" fmla="*/ 845343 w 1009650"/>
                <a:gd name="connsiteY24" fmla="*/ 292894 h 354806"/>
                <a:gd name="connsiteX25" fmla="*/ 785812 w 1009650"/>
                <a:gd name="connsiteY25" fmla="*/ 304800 h 354806"/>
                <a:gd name="connsiteX26" fmla="*/ 711994 w 1009650"/>
                <a:gd name="connsiteY26" fmla="*/ 302418 h 354806"/>
                <a:gd name="connsiteX27" fmla="*/ 666750 w 1009650"/>
                <a:gd name="connsiteY27" fmla="*/ 314324 h 354806"/>
                <a:gd name="connsiteX28" fmla="*/ 590549 w 1009650"/>
                <a:gd name="connsiteY28" fmla="*/ 321468 h 354806"/>
                <a:gd name="connsiteX29" fmla="*/ 521493 w 1009650"/>
                <a:gd name="connsiteY29" fmla="*/ 342900 h 354806"/>
                <a:gd name="connsiteX30" fmla="*/ 419100 w 1009650"/>
                <a:gd name="connsiteY30" fmla="*/ 350044 h 354806"/>
                <a:gd name="connsiteX31" fmla="*/ 321469 w 1009650"/>
                <a:gd name="connsiteY31" fmla="*/ 354806 h 354806"/>
                <a:gd name="connsiteX32" fmla="*/ 290512 w 1009650"/>
                <a:gd name="connsiteY32" fmla="*/ 342899 h 354806"/>
                <a:gd name="connsiteX33" fmla="*/ 245269 w 1009650"/>
                <a:gd name="connsiteY33" fmla="*/ 333374 h 354806"/>
                <a:gd name="connsiteX34" fmla="*/ 223837 w 1009650"/>
                <a:gd name="connsiteY34" fmla="*/ 283368 h 354806"/>
                <a:gd name="connsiteX35" fmla="*/ 133350 w 1009650"/>
                <a:gd name="connsiteY35" fmla="*/ 290512 h 354806"/>
                <a:gd name="connsiteX36" fmla="*/ 102394 w 1009650"/>
                <a:gd name="connsiteY36" fmla="*/ 288131 h 354806"/>
                <a:gd name="connsiteX37" fmla="*/ 52387 w 1009650"/>
                <a:gd name="connsiteY37" fmla="*/ 278606 h 354806"/>
                <a:gd name="connsiteX38" fmla="*/ 14287 w 1009650"/>
                <a:gd name="connsiteY38" fmla="*/ 259556 h 354806"/>
                <a:gd name="connsiteX39" fmla="*/ 0 w 1009650"/>
                <a:gd name="connsiteY39" fmla="*/ 221457 h 354806"/>
                <a:gd name="connsiteX40" fmla="*/ 59531 w 1009650"/>
                <a:gd name="connsiteY40" fmla="*/ 209550 h 354806"/>
                <a:gd name="connsiteX41" fmla="*/ 133350 w 1009650"/>
                <a:gd name="connsiteY41" fmla="*/ 200024 h 354806"/>
                <a:gd name="connsiteX42" fmla="*/ 133350 w 1009650"/>
                <a:gd name="connsiteY42" fmla="*/ 197642 h 354806"/>
                <a:gd name="connsiteX43" fmla="*/ 130969 w 1009650"/>
                <a:gd name="connsiteY43" fmla="*/ 197642 h 354806"/>
                <a:gd name="connsiteX44" fmla="*/ 130969 w 1009650"/>
                <a:gd name="connsiteY44" fmla="*/ 195261 h 354806"/>
                <a:gd name="connsiteX45" fmla="*/ 121444 w 1009650"/>
                <a:gd name="connsiteY45" fmla="*/ 195261 h 354806"/>
                <a:gd name="connsiteX46" fmla="*/ 107157 w 1009650"/>
                <a:gd name="connsiteY46" fmla="*/ 178593 h 354806"/>
                <a:gd name="connsiteX0" fmla="*/ 107157 w 1009650"/>
                <a:gd name="connsiteY0" fmla="*/ 178593 h 354806"/>
                <a:gd name="connsiteX1" fmla="*/ 69056 w 1009650"/>
                <a:gd name="connsiteY1" fmla="*/ 161925 h 354806"/>
                <a:gd name="connsiteX2" fmla="*/ 202406 w 1009650"/>
                <a:gd name="connsiteY2" fmla="*/ 109537 h 354806"/>
                <a:gd name="connsiteX3" fmla="*/ 197644 w 1009650"/>
                <a:gd name="connsiteY3" fmla="*/ 107155 h 354806"/>
                <a:gd name="connsiteX4" fmla="*/ 257176 w 1009650"/>
                <a:gd name="connsiteY4" fmla="*/ 114299 h 354806"/>
                <a:gd name="connsiteX5" fmla="*/ 295274 w 1009650"/>
                <a:gd name="connsiteY5" fmla="*/ 100012 h 354806"/>
                <a:gd name="connsiteX6" fmla="*/ 354807 w 1009650"/>
                <a:gd name="connsiteY6" fmla="*/ 90488 h 354806"/>
                <a:gd name="connsiteX7" fmla="*/ 411956 w 1009650"/>
                <a:gd name="connsiteY7" fmla="*/ 69056 h 354806"/>
                <a:gd name="connsiteX8" fmla="*/ 440532 w 1009650"/>
                <a:gd name="connsiteY8" fmla="*/ 35718 h 354806"/>
                <a:gd name="connsiteX9" fmla="*/ 469106 w 1009650"/>
                <a:gd name="connsiteY9" fmla="*/ 30955 h 354806"/>
                <a:gd name="connsiteX10" fmla="*/ 516732 w 1009650"/>
                <a:gd name="connsiteY10" fmla="*/ 28575 h 354806"/>
                <a:gd name="connsiteX11" fmla="*/ 561975 w 1009650"/>
                <a:gd name="connsiteY11" fmla="*/ 21431 h 354806"/>
                <a:gd name="connsiteX12" fmla="*/ 611981 w 1009650"/>
                <a:gd name="connsiteY12" fmla="*/ 0 h 354806"/>
                <a:gd name="connsiteX13" fmla="*/ 700088 w 1009650"/>
                <a:gd name="connsiteY13" fmla="*/ 30956 h 354806"/>
                <a:gd name="connsiteX14" fmla="*/ 764381 w 1009650"/>
                <a:gd name="connsiteY14" fmla="*/ 52387 h 354806"/>
                <a:gd name="connsiteX15" fmla="*/ 797719 w 1009650"/>
                <a:gd name="connsiteY15" fmla="*/ 52386 h 354806"/>
                <a:gd name="connsiteX16" fmla="*/ 866775 w 1009650"/>
                <a:gd name="connsiteY16" fmla="*/ 69056 h 354806"/>
                <a:gd name="connsiteX17" fmla="*/ 912019 w 1009650"/>
                <a:gd name="connsiteY17" fmla="*/ 97631 h 354806"/>
                <a:gd name="connsiteX18" fmla="*/ 1009650 w 1009650"/>
                <a:gd name="connsiteY18" fmla="*/ 126205 h 354806"/>
                <a:gd name="connsiteX19" fmla="*/ 954882 w 1009650"/>
                <a:gd name="connsiteY19" fmla="*/ 159544 h 354806"/>
                <a:gd name="connsiteX20" fmla="*/ 907255 w 1009650"/>
                <a:gd name="connsiteY20" fmla="*/ 202406 h 354806"/>
                <a:gd name="connsiteX21" fmla="*/ 757238 w 1009650"/>
                <a:gd name="connsiteY21" fmla="*/ 223837 h 354806"/>
                <a:gd name="connsiteX22" fmla="*/ 890587 w 1009650"/>
                <a:gd name="connsiteY22" fmla="*/ 240506 h 354806"/>
                <a:gd name="connsiteX23" fmla="*/ 935831 w 1009650"/>
                <a:gd name="connsiteY23" fmla="*/ 276224 h 354806"/>
                <a:gd name="connsiteX24" fmla="*/ 845343 w 1009650"/>
                <a:gd name="connsiteY24" fmla="*/ 292894 h 354806"/>
                <a:gd name="connsiteX25" fmla="*/ 785812 w 1009650"/>
                <a:gd name="connsiteY25" fmla="*/ 304800 h 354806"/>
                <a:gd name="connsiteX26" fmla="*/ 711994 w 1009650"/>
                <a:gd name="connsiteY26" fmla="*/ 302418 h 354806"/>
                <a:gd name="connsiteX27" fmla="*/ 666750 w 1009650"/>
                <a:gd name="connsiteY27" fmla="*/ 314324 h 354806"/>
                <a:gd name="connsiteX28" fmla="*/ 590549 w 1009650"/>
                <a:gd name="connsiteY28" fmla="*/ 321468 h 354806"/>
                <a:gd name="connsiteX29" fmla="*/ 504824 w 1009650"/>
                <a:gd name="connsiteY29" fmla="*/ 350043 h 354806"/>
                <a:gd name="connsiteX30" fmla="*/ 419100 w 1009650"/>
                <a:gd name="connsiteY30" fmla="*/ 350044 h 354806"/>
                <a:gd name="connsiteX31" fmla="*/ 321469 w 1009650"/>
                <a:gd name="connsiteY31" fmla="*/ 354806 h 354806"/>
                <a:gd name="connsiteX32" fmla="*/ 290512 w 1009650"/>
                <a:gd name="connsiteY32" fmla="*/ 342899 h 354806"/>
                <a:gd name="connsiteX33" fmla="*/ 245269 w 1009650"/>
                <a:gd name="connsiteY33" fmla="*/ 333374 h 354806"/>
                <a:gd name="connsiteX34" fmla="*/ 223837 w 1009650"/>
                <a:gd name="connsiteY34" fmla="*/ 283368 h 354806"/>
                <a:gd name="connsiteX35" fmla="*/ 133350 w 1009650"/>
                <a:gd name="connsiteY35" fmla="*/ 290512 h 354806"/>
                <a:gd name="connsiteX36" fmla="*/ 102394 w 1009650"/>
                <a:gd name="connsiteY36" fmla="*/ 288131 h 354806"/>
                <a:gd name="connsiteX37" fmla="*/ 52387 w 1009650"/>
                <a:gd name="connsiteY37" fmla="*/ 278606 h 354806"/>
                <a:gd name="connsiteX38" fmla="*/ 14287 w 1009650"/>
                <a:gd name="connsiteY38" fmla="*/ 259556 h 354806"/>
                <a:gd name="connsiteX39" fmla="*/ 0 w 1009650"/>
                <a:gd name="connsiteY39" fmla="*/ 221457 h 354806"/>
                <a:gd name="connsiteX40" fmla="*/ 59531 w 1009650"/>
                <a:gd name="connsiteY40" fmla="*/ 209550 h 354806"/>
                <a:gd name="connsiteX41" fmla="*/ 133350 w 1009650"/>
                <a:gd name="connsiteY41" fmla="*/ 200024 h 354806"/>
                <a:gd name="connsiteX42" fmla="*/ 133350 w 1009650"/>
                <a:gd name="connsiteY42" fmla="*/ 197642 h 354806"/>
                <a:gd name="connsiteX43" fmla="*/ 130969 w 1009650"/>
                <a:gd name="connsiteY43" fmla="*/ 197642 h 354806"/>
                <a:gd name="connsiteX44" fmla="*/ 130969 w 1009650"/>
                <a:gd name="connsiteY44" fmla="*/ 195261 h 354806"/>
                <a:gd name="connsiteX45" fmla="*/ 121444 w 1009650"/>
                <a:gd name="connsiteY45" fmla="*/ 195261 h 354806"/>
                <a:gd name="connsiteX46" fmla="*/ 107157 w 1009650"/>
                <a:gd name="connsiteY46" fmla="*/ 178593 h 354806"/>
                <a:gd name="connsiteX0" fmla="*/ 107157 w 1009650"/>
                <a:gd name="connsiteY0" fmla="*/ 178593 h 354806"/>
                <a:gd name="connsiteX1" fmla="*/ 69056 w 1009650"/>
                <a:gd name="connsiteY1" fmla="*/ 161925 h 354806"/>
                <a:gd name="connsiteX2" fmla="*/ 202406 w 1009650"/>
                <a:gd name="connsiteY2" fmla="*/ 109537 h 354806"/>
                <a:gd name="connsiteX3" fmla="*/ 197644 w 1009650"/>
                <a:gd name="connsiteY3" fmla="*/ 107155 h 354806"/>
                <a:gd name="connsiteX4" fmla="*/ 257176 w 1009650"/>
                <a:gd name="connsiteY4" fmla="*/ 114299 h 354806"/>
                <a:gd name="connsiteX5" fmla="*/ 295274 w 1009650"/>
                <a:gd name="connsiteY5" fmla="*/ 100012 h 354806"/>
                <a:gd name="connsiteX6" fmla="*/ 354807 w 1009650"/>
                <a:gd name="connsiteY6" fmla="*/ 90488 h 354806"/>
                <a:gd name="connsiteX7" fmla="*/ 411956 w 1009650"/>
                <a:gd name="connsiteY7" fmla="*/ 69056 h 354806"/>
                <a:gd name="connsiteX8" fmla="*/ 440532 w 1009650"/>
                <a:gd name="connsiteY8" fmla="*/ 35718 h 354806"/>
                <a:gd name="connsiteX9" fmla="*/ 469106 w 1009650"/>
                <a:gd name="connsiteY9" fmla="*/ 30955 h 354806"/>
                <a:gd name="connsiteX10" fmla="*/ 516732 w 1009650"/>
                <a:gd name="connsiteY10" fmla="*/ 28575 h 354806"/>
                <a:gd name="connsiteX11" fmla="*/ 561975 w 1009650"/>
                <a:gd name="connsiteY11" fmla="*/ 21431 h 354806"/>
                <a:gd name="connsiteX12" fmla="*/ 611981 w 1009650"/>
                <a:gd name="connsiteY12" fmla="*/ 0 h 354806"/>
                <a:gd name="connsiteX13" fmla="*/ 700088 w 1009650"/>
                <a:gd name="connsiteY13" fmla="*/ 30956 h 354806"/>
                <a:gd name="connsiteX14" fmla="*/ 764381 w 1009650"/>
                <a:gd name="connsiteY14" fmla="*/ 52387 h 354806"/>
                <a:gd name="connsiteX15" fmla="*/ 797719 w 1009650"/>
                <a:gd name="connsiteY15" fmla="*/ 52386 h 354806"/>
                <a:gd name="connsiteX16" fmla="*/ 866775 w 1009650"/>
                <a:gd name="connsiteY16" fmla="*/ 69056 h 354806"/>
                <a:gd name="connsiteX17" fmla="*/ 912019 w 1009650"/>
                <a:gd name="connsiteY17" fmla="*/ 97631 h 354806"/>
                <a:gd name="connsiteX18" fmla="*/ 1009650 w 1009650"/>
                <a:gd name="connsiteY18" fmla="*/ 126205 h 354806"/>
                <a:gd name="connsiteX19" fmla="*/ 954882 w 1009650"/>
                <a:gd name="connsiteY19" fmla="*/ 159544 h 354806"/>
                <a:gd name="connsiteX20" fmla="*/ 907255 w 1009650"/>
                <a:gd name="connsiteY20" fmla="*/ 202406 h 354806"/>
                <a:gd name="connsiteX21" fmla="*/ 757238 w 1009650"/>
                <a:gd name="connsiteY21" fmla="*/ 223837 h 354806"/>
                <a:gd name="connsiteX22" fmla="*/ 890587 w 1009650"/>
                <a:gd name="connsiteY22" fmla="*/ 240506 h 354806"/>
                <a:gd name="connsiteX23" fmla="*/ 935831 w 1009650"/>
                <a:gd name="connsiteY23" fmla="*/ 276224 h 354806"/>
                <a:gd name="connsiteX24" fmla="*/ 845343 w 1009650"/>
                <a:gd name="connsiteY24" fmla="*/ 292894 h 354806"/>
                <a:gd name="connsiteX25" fmla="*/ 785812 w 1009650"/>
                <a:gd name="connsiteY25" fmla="*/ 304800 h 354806"/>
                <a:gd name="connsiteX26" fmla="*/ 711994 w 1009650"/>
                <a:gd name="connsiteY26" fmla="*/ 302418 h 354806"/>
                <a:gd name="connsiteX27" fmla="*/ 666750 w 1009650"/>
                <a:gd name="connsiteY27" fmla="*/ 314324 h 354806"/>
                <a:gd name="connsiteX28" fmla="*/ 590549 w 1009650"/>
                <a:gd name="connsiteY28" fmla="*/ 321468 h 354806"/>
                <a:gd name="connsiteX29" fmla="*/ 504824 w 1009650"/>
                <a:gd name="connsiteY29" fmla="*/ 350043 h 354806"/>
                <a:gd name="connsiteX30" fmla="*/ 419100 w 1009650"/>
                <a:gd name="connsiteY30" fmla="*/ 350044 h 354806"/>
                <a:gd name="connsiteX31" fmla="*/ 321469 w 1009650"/>
                <a:gd name="connsiteY31" fmla="*/ 354806 h 354806"/>
                <a:gd name="connsiteX32" fmla="*/ 290512 w 1009650"/>
                <a:gd name="connsiteY32" fmla="*/ 342899 h 354806"/>
                <a:gd name="connsiteX33" fmla="*/ 245269 w 1009650"/>
                <a:gd name="connsiteY33" fmla="*/ 333374 h 354806"/>
                <a:gd name="connsiteX34" fmla="*/ 71437 w 1009650"/>
                <a:gd name="connsiteY34" fmla="*/ 321468 h 354806"/>
                <a:gd name="connsiteX35" fmla="*/ 133350 w 1009650"/>
                <a:gd name="connsiteY35" fmla="*/ 290512 h 354806"/>
                <a:gd name="connsiteX36" fmla="*/ 102394 w 1009650"/>
                <a:gd name="connsiteY36" fmla="*/ 288131 h 354806"/>
                <a:gd name="connsiteX37" fmla="*/ 52387 w 1009650"/>
                <a:gd name="connsiteY37" fmla="*/ 278606 h 354806"/>
                <a:gd name="connsiteX38" fmla="*/ 14287 w 1009650"/>
                <a:gd name="connsiteY38" fmla="*/ 259556 h 354806"/>
                <a:gd name="connsiteX39" fmla="*/ 0 w 1009650"/>
                <a:gd name="connsiteY39" fmla="*/ 221457 h 354806"/>
                <a:gd name="connsiteX40" fmla="*/ 59531 w 1009650"/>
                <a:gd name="connsiteY40" fmla="*/ 209550 h 354806"/>
                <a:gd name="connsiteX41" fmla="*/ 133350 w 1009650"/>
                <a:gd name="connsiteY41" fmla="*/ 200024 h 354806"/>
                <a:gd name="connsiteX42" fmla="*/ 133350 w 1009650"/>
                <a:gd name="connsiteY42" fmla="*/ 197642 h 354806"/>
                <a:gd name="connsiteX43" fmla="*/ 130969 w 1009650"/>
                <a:gd name="connsiteY43" fmla="*/ 197642 h 354806"/>
                <a:gd name="connsiteX44" fmla="*/ 130969 w 1009650"/>
                <a:gd name="connsiteY44" fmla="*/ 195261 h 354806"/>
                <a:gd name="connsiteX45" fmla="*/ 121444 w 1009650"/>
                <a:gd name="connsiteY45" fmla="*/ 195261 h 354806"/>
                <a:gd name="connsiteX46" fmla="*/ 107157 w 1009650"/>
                <a:gd name="connsiteY46" fmla="*/ 178593 h 354806"/>
                <a:gd name="connsiteX0" fmla="*/ 107157 w 1009650"/>
                <a:gd name="connsiteY0" fmla="*/ 178593 h 354806"/>
                <a:gd name="connsiteX1" fmla="*/ 69056 w 1009650"/>
                <a:gd name="connsiteY1" fmla="*/ 161925 h 354806"/>
                <a:gd name="connsiteX2" fmla="*/ 202406 w 1009650"/>
                <a:gd name="connsiteY2" fmla="*/ 109537 h 354806"/>
                <a:gd name="connsiteX3" fmla="*/ 197644 w 1009650"/>
                <a:gd name="connsiteY3" fmla="*/ 107155 h 354806"/>
                <a:gd name="connsiteX4" fmla="*/ 257176 w 1009650"/>
                <a:gd name="connsiteY4" fmla="*/ 114299 h 354806"/>
                <a:gd name="connsiteX5" fmla="*/ 295274 w 1009650"/>
                <a:gd name="connsiteY5" fmla="*/ 100012 h 354806"/>
                <a:gd name="connsiteX6" fmla="*/ 354807 w 1009650"/>
                <a:gd name="connsiteY6" fmla="*/ 90488 h 354806"/>
                <a:gd name="connsiteX7" fmla="*/ 411956 w 1009650"/>
                <a:gd name="connsiteY7" fmla="*/ 69056 h 354806"/>
                <a:gd name="connsiteX8" fmla="*/ 440532 w 1009650"/>
                <a:gd name="connsiteY8" fmla="*/ 35718 h 354806"/>
                <a:gd name="connsiteX9" fmla="*/ 469106 w 1009650"/>
                <a:gd name="connsiteY9" fmla="*/ 30955 h 354806"/>
                <a:gd name="connsiteX10" fmla="*/ 516732 w 1009650"/>
                <a:gd name="connsiteY10" fmla="*/ 28575 h 354806"/>
                <a:gd name="connsiteX11" fmla="*/ 561975 w 1009650"/>
                <a:gd name="connsiteY11" fmla="*/ 21431 h 354806"/>
                <a:gd name="connsiteX12" fmla="*/ 611981 w 1009650"/>
                <a:gd name="connsiteY12" fmla="*/ 0 h 354806"/>
                <a:gd name="connsiteX13" fmla="*/ 700088 w 1009650"/>
                <a:gd name="connsiteY13" fmla="*/ 30956 h 354806"/>
                <a:gd name="connsiteX14" fmla="*/ 764381 w 1009650"/>
                <a:gd name="connsiteY14" fmla="*/ 52387 h 354806"/>
                <a:gd name="connsiteX15" fmla="*/ 797719 w 1009650"/>
                <a:gd name="connsiteY15" fmla="*/ 52386 h 354806"/>
                <a:gd name="connsiteX16" fmla="*/ 866775 w 1009650"/>
                <a:gd name="connsiteY16" fmla="*/ 69056 h 354806"/>
                <a:gd name="connsiteX17" fmla="*/ 912019 w 1009650"/>
                <a:gd name="connsiteY17" fmla="*/ 97631 h 354806"/>
                <a:gd name="connsiteX18" fmla="*/ 1009650 w 1009650"/>
                <a:gd name="connsiteY18" fmla="*/ 126205 h 354806"/>
                <a:gd name="connsiteX19" fmla="*/ 954882 w 1009650"/>
                <a:gd name="connsiteY19" fmla="*/ 159544 h 354806"/>
                <a:gd name="connsiteX20" fmla="*/ 907255 w 1009650"/>
                <a:gd name="connsiteY20" fmla="*/ 202406 h 354806"/>
                <a:gd name="connsiteX21" fmla="*/ 757238 w 1009650"/>
                <a:gd name="connsiteY21" fmla="*/ 223837 h 354806"/>
                <a:gd name="connsiteX22" fmla="*/ 890587 w 1009650"/>
                <a:gd name="connsiteY22" fmla="*/ 240506 h 354806"/>
                <a:gd name="connsiteX23" fmla="*/ 935831 w 1009650"/>
                <a:gd name="connsiteY23" fmla="*/ 276224 h 354806"/>
                <a:gd name="connsiteX24" fmla="*/ 845343 w 1009650"/>
                <a:gd name="connsiteY24" fmla="*/ 292894 h 354806"/>
                <a:gd name="connsiteX25" fmla="*/ 785812 w 1009650"/>
                <a:gd name="connsiteY25" fmla="*/ 304800 h 354806"/>
                <a:gd name="connsiteX26" fmla="*/ 711994 w 1009650"/>
                <a:gd name="connsiteY26" fmla="*/ 302418 h 354806"/>
                <a:gd name="connsiteX27" fmla="*/ 666750 w 1009650"/>
                <a:gd name="connsiteY27" fmla="*/ 314324 h 354806"/>
                <a:gd name="connsiteX28" fmla="*/ 590549 w 1009650"/>
                <a:gd name="connsiteY28" fmla="*/ 321468 h 354806"/>
                <a:gd name="connsiteX29" fmla="*/ 504824 w 1009650"/>
                <a:gd name="connsiteY29" fmla="*/ 350043 h 354806"/>
                <a:gd name="connsiteX30" fmla="*/ 419100 w 1009650"/>
                <a:gd name="connsiteY30" fmla="*/ 350044 h 354806"/>
                <a:gd name="connsiteX31" fmla="*/ 321469 w 1009650"/>
                <a:gd name="connsiteY31" fmla="*/ 354806 h 354806"/>
                <a:gd name="connsiteX32" fmla="*/ 290512 w 1009650"/>
                <a:gd name="connsiteY32" fmla="*/ 342899 h 354806"/>
                <a:gd name="connsiteX33" fmla="*/ 152400 w 1009650"/>
                <a:gd name="connsiteY33" fmla="*/ 307180 h 354806"/>
                <a:gd name="connsiteX34" fmla="*/ 71437 w 1009650"/>
                <a:gd name="connsiteY34" fmla="*/ 321468 h 354806"/>
                <a:gd name="connsiteX35" fmla="*/ 133350 w 1009650"/>
                <a:gd name="connsiteY35" fmla="*/ 290512 h 354806"/>
                <a:gd name="connsiteX36" fmla="*/ 102394 w 1009650"/>
                <a:gd name="connsiteY36" fmla="*/ 288131 h 354806"/>
                <a:gd name="connsiteX37" fmla="*/ 52387 w 1009650"/>
                <a:gd name="connsiteY37" fmla="*/ 278606 h 354806"/>
                <a:gd name="connsiteX38" fmla="*/ 14287 w 1009650"/>
                <a:gd name="connsiteY38" fmla="*/ 259556 h 354806"/>
                <a:gd name="connsiteX39" fmla="*/ 0 w 1009650"/>
                <a:gd name="connsiteY39" fmla="*/ 221457 h 354806"/>
                <a:gd name="connsiteX40" fmla="*/ 59531 w 1009650"/>
                <a:gd name="connsiteY40" fmla="*/ 209550 h 354806"/>
                <a:gd name="connsiteX41" fmla="*/ 133350 w 1009650"/>
                <a:gd name="connsiteY41" fmla="*/ 200024 h 354806"/>
                <a:gd name="connsiteX42" fmla="*/ 133350 w 1009650"/>
                <a:gd name="connsiteY42" fmla="*/ 197642 h 354806"/>
                <a:gd name="connsiteX43" fmla="*/ 130969 w 1009650"/>
                <a:gd name="connsiteY43" fmla="*/ 197642 h 354806"/>
                <a:gd name="connsiteX44" fmla="*/ 130969 w 1009650"/>
                <a:gd name="connsiteY44" fmla="*/ 195261 h 354806"/>
                <a:gd name="connsiteX45" fmla="*/ 121444 w 1009650"/>
                <a:gd name="connsiteY45" fmla="*/ 195261 h 354806"/>
                <a:gd name="connsiteX46" fmla="*/ 107157 w 1009650"/>
                <a:gd name="connsiteY46" fmla="*/ 178593 h 354806"/>
                <a:gd name="connsiteX0" fmla="*/ 107157 w 1009650"/>
                <a:gd name="connsiteY0" fmla="*/ 178593 h 354806"/>
                <a:gd name="connsiteX1" fmla="*/ 69056 w 1009650"/>
                <a:gd name="connsiteY1" fmla="*/ 161925 h 354806"/>
                <a:gd name="connsiteX2" fmla="*/ 202406 w 1009650"/>
                <a:gd name="connsiteY2" fmla="*/ 109537 h 354806"/>
                <a:gd name="connsiteX3" fmla="*/ 197644 w 1009650"/>
                <a:gd name="connsiteY3" fmla="*/ 107155 h 354806"/>
                <a:gd name="connsiteX4" fmla="*/ 257176 w 1009650"/>
                <a:gd name="connsiteY4" fmla="*/ 114299 h 354806"/>
                <a:gd name="connsiteX5" fmla="*/ 295274 w 1009650"/>
                <a:gd name="connsiteY5" fmla="*/ 100012 h 354806"/>
                <a:gd name="connsiteX6" fmla="*/ 354807 w 1009650"/>
                <a:gd name="connsiteY6" fmla="*/ 90488 h 354806"/>
                <a:gd name="connsiteX7" fmla="*/ 411956 w 1009650"/>
                <a:gd name="connsiteY7" fmla="*/ 69056 h 354806"/>
                <a:gd name="connsiteX8" fmla="*/ 440532 w 1009650"/>
                <a:gd name="connsiteY8" fmla="*/ 35718 h 354806"/>
                <a:gd name="connsiteX9" fmla="*/ 469106 w 1009650"/>
                <a:gd name="connsiteY9" fmla="*/ 30955 h 354806"/>
                <a:gd name="connsiteX10" fmla="*/ 516732 w 1009650"/>
                <a:gd name="connsiteY10" fmla="*/ 28575 h 354806"/>
                <a:gd name="connsiteX11" fmla="*/ 561975 w 1009650"/>
                <a:gd name="connsiteY11" fmla="*/ 21431 h 354806"/>
                <a:gd name="connsiteX12" fmla="*/ 611981 w 1009650"/>
                <a:gd name="connsiteY12" fmla="*/ 0 h 354806"/>
                <a:gd name="connsiteX13" fmla="*/ 700088 w 1009650"/>
                <a:gd name="connsiteY13" fmla="*/ 30956 h 354806"/>
                <a:gd name="connsiteX14" fmla="*/ 764381 w 1009650"/>
                <a:gd name="connsiteY14" fmla="*/ 52387 h 354806"/>
                <a:gd name="connsiteX15" fmla="*/ 797719 w 1009650"/>
                <a:gd name="connsiteY15" fmla="*/ 52386 h 354806"/>
                <a:gd name="connsiteX16" fmla="*/ 866775 w 1009650"/>
                <a:gd name="connsiteY16" fmla="*/ 69056 h 354806"/>
                <a:gd name="connsiteX17" fmla="*/ 912019 w 1009650"/>
                <a:gd name="connsiteY17" fmla="*/ 97631 h 354806"/>
                <a:gd name="connsiteX18" fmla="*/ 1009650 w 1009650"/>
                <a:gd name="connsiteY18" fmla="*/ 126205 h 354806"/>
                <a:gd name="connsiteX19" fmla="*/ 954882 w 1009650"/>
                <a:gd name="connsiteY19" fmla="*/ 159544 h 354806"/>
                <a:gd name="connsiteX20" fmla="*/ 907255 w 1009650"/>
                <a:gd name="connsiteY20" fmla="*/ 202406 h 354806"/>
                <a:gd name="connsiteX21" fmla="*/ 757238 w 1009650"/>
                <a:gd name="connsiteY21" fmla="*/ 223837 h 354806"/>
                <a:gd name="connsiteX22" fmla="*/ 890587 w 1009650"/>
                <a:gd name="connsiteY22" fmla="*/ 240506 h 354806"/>
                <a:gd name="connsiteX23" fmla="*/ 935831 w 1009650"/>
                <a:gd name="connsiteY23" fmla="*/ 276224 h 354806"/>
                <a:gd name="connsiteX24" fmla="*/ 845343 w 1009650"/>
                <a:gd name="connsiteY24" fmla="*/ 292894 h 354806"/>
                <a:gd name="connsiteX25" fmla="*/ 785812 w 1009650"/>
                <a:gd name="connsiteY25" fmla="*/ 304800 h 354806"/>
                <a:gd name="connsiteX26" fmla="*/ 711994 w 1009650"/>
                <a:gd name="connsiteY26" fmla="*/ 302418 h 354806"/>
                <a:gd name="connsiteX27" fmla="*/ 666750 w 1009650"/>
                <a:gd name="connsiteY27" fmla="*/ 314324 h 354806"/>
                <a:gd name="connsiteX28" fmla="*/ 590549 w 1009650"/>
                <a:gd name="connsiteY28" fmla="*/ 321468 h 354806"/>
                <a:gd name="connsiteX29" fmla="*/ 504824 w 1009650"/>
                <a:gd name="connsiteY29" fmla="*/ 350043 h 354806"/>
                <a:gd name="connsiteX30" fmla="*/ 419100 w 1009650"/>
                <a:gd name="connsiteY30" fmla="*/ 350044 h 354806"/>
                <a:gd name="connsiteX31" fmla="*/ 321469 w 1009650"/>
                <a:gd name="connsiteY31" fmla="*/ 354806 h 354806"/>
                <a:gd name="connsiteX32" fmla="*/ 221456 w 1009650"/>
                <a:gd name="connsiteY32" fmla="*/ 326230 h 354806"/>
                <a:gd name="connsiteX33" fmla="*/ 152400 w 1009650"/>
                <a:gd name="connsiteY33" fmla="*/ 307180 h 354806"/>
                <a:gd name="connsiteX34" fmla="*/ 71437 w 1009650"/>
                <a:gd name="connsiteY34" fmla="*/ 321468 h 354806"/>
                <a:gd name="connsiteX35" fmla="*/ 133350 w 1009650"/>
                <a:gd name="connsiteY35" fmla="*/ 290512 h 354806"/>
                <a:gd name="connsiteX36" fmla="*/ 102394 w 1009650"/>
                <a:gd name="connsiteY36" fmla="*/ 288131 h 354806"/>
                <a:gd name="connsiteX37" fmla="*/ 52387 w 1009650"/>
                <a:gd name="connsiteY37" fmla="*/ 278606 h 354806"/>
                <a:gd name="connsiteX38" fmla="*/ 14287 w 1009650"/>
                <a:gd name="connsiteY38" fmla="*/ 259556 h 354806"/>
                <a:gd name="connsiteX39" fmla="*/ 0 w 1009650"/>
                <a:gd name="connsiteY39" fmla="*/ 221457 h 354806"/>
                <a:gd name="connsiteX40" fmla="*/ 59531 w 1009650"/>
                <a:gd name="connsiteY40" fmla="*/ 209550 h 354806"/>
                <a:gd name="connsiteX41" fmla="*/ 133350 w 1009650"/>
                <a:gd name="connsiteY41" fmla="*/ 200024 h 354806"/>
                <a:gd name="connsiteX42" fmla="*/ 133350 w 1009650"/>
                <a:gd name="connsiteY42" fmla="*/ 197642 h 354806"/>
                <a:gd name="connsiteX43" fmla="*/ 130969 w 1009650"/>
                <a:gd name="connsiteY43" fmla="*/ 197642 h 354806"/>
                <a:gd name="connsiteX44" fmla="*/ 130969 w 1009650"/>
                <a:gd name="connsiteY44" fmla="*/ 195261 h 354806"/>
                <a:gd name="connsiteX45" fmla="*/ 121444 w 1009650"/>
                <a:gd name="connsiteY45" fmla="*/ 195261 h 354806"/>
                <a:gd name="connsiteX46" fmla="*/ 107157 w 1009650"/>
                <a:gd name="connsiteY46" fmla="*/ 178593 h 354806"/>
                <a:gd name="connsiteX0" fmla="*/ 107157 w 1009650"/>
                <a:gd name="connsiteY0" fmla="*/ 178593 h 354806"/>
                <a:gd name="connsiteX1" fmla="*/ 69056 w 1009650"/>
                <a:gd name="connsiteY1" fmla="*/ 161925 h 354806"/>
                <a:gd name="connsiteX2" fmla="*/ 202406 w 1009650"/>
                <a:gd name="connsiteY2" fmla="*/ 109537 h 354806"/>
                <a:gd name="connsiteX3" fmla="*/ 197644 w 1009650"/>
                <a:gd name="connsiteY3" fmla="*/ 107155 h 354806"/>
                <a:gd name="connsiteX4" fmla="*/ 257176 w 1009650"/>
                <a:gd name="connsiteY4" fmla="*/ 114299 h 354806"/>
                <a:gd name="connsiteX5" fmla="*/ 295274 w 1009650"/>
                <a:gd name="connsiteY5" fmla="*/ 100012 h 354806"/>
                <a:gd name="connsiteX6" fmla="*/ 354807 w 1009650"/>
                <a:gd name="connsiteY6" fmla="*/ 90488 h 354806"/>
                <a:gd name="connsiteX7" fmla="*/ 411956 w 1009650"/>
                <a:gd name="connsiteY7" fmla="*/ 69056 h 354806"/>
                <a:gd name="connsiteX8" fmla="*/ 440532 w 1009650"/>
                <a:gd name="connsiteY8" fmla="*/ 35718 h 354806"/>
                <a:gd name="connsiteX9" fmla="*/ 469106 w 1009650"/>
                <a:gd name="connsiteY9" fmla="*/ 30955 h 354806"/>
                <a:gd name="connsiteX10" fmla="*/ 516732 w 1009650"/>
                <a:gd name="connsiteY10" fmla="*/ 28575 h 354806"/>
                <a:gd name="connsiteX11" fmla="*/ 561975 w 1009650"/>
                <a:gd name="connsiteY11" fmla="*/ 21431 h 354806"/>
                <a:gd name="connsiteX12" fmla="*/ 611981 w 1009650"/>
                <a:gd name="connsiteY12" fmla="*/ 0 h 354806"/>
                <a:gd name="connsiteX13" fmla="*/ 700088 w 1009650"/>
                <a:gd name="connsiteY13" fmla="*/ 30956 h 354806"/>
                <a:gd name="connsiteX14" fmla="*/ 764381 w 1009650"/>
                <a:gd name="connsiteY14" fmla="*/ 52387 h 354806"/>
                <a:gd name="connsiteX15" fmla="*/ 797719 w 1009650"/>
                <a:gd name="connsiteY15" fmla="*/ 52386 h 354806"/>
                <a:gd name="connsiteX16" fmla="*/ 866775 w 1009650"/>
                <a:gd name="connsiteY16" fmla="*/ 69056 h 354806"/>
                <a:gd name="connsiteX17" fmla="*/ 912019 w 1009650"/>
                <a:gd name="connsiteY17" fmla="*/ 97631 h 354806"/>
                <a:gd name="connsiteX18" fmla="*/ 1009650 w 1009650"/>
                <a:gd name="connsiteY18" fmla="*/ 126205 h 354806"/>
                <a:gd name="connsiteX19" fmla="*/ 954882 w 1009650"/>
                <a:gd name="connsiteY19" fmla="*/ 159544 h 354806"/>
                <a:gd name="connsiteX20" fmla="*/ 907255 w 1009650"/>
                <a:gd name="connsiteY20" fmla="*/ 202406 h 354806"/>
                <a:gd name="connsiteX21" fmla="*/ 757238 w 1009650"/>
                <a:gd name="connsiteY21" fmla="*/ 223837 h 354806"/>
                <a:gd name="connsiteX22" fmla="*/ 890587 w 1009650"/>
                <a:gd name="connsiteY22" fmla="*/ 240506 h 354806"/>
                <a:gd name="connsiteX23" fmla="*/ 935831 w 1009650"/>
                <a:gd name="connsiteY23" fmla="*/ 276224 h 354806"/>
                <a:gd name="connsiteX24" fmla="*/ 845343 w 1009650"/>
                <a:gd name="connsiteY24" fmla="*/ 292894 h 354806"/>
                <a:gd name="connsiteX25" fmla="*/ 785812 w 1009650"/>
                <a:gd name="connsiteY25" fmla="*/ 304800 h 354806"/>
                <a:gd name="connsiteX26" fmla="*/ 711994 w 1009650"/>
                <a:gd name="connsiteY26" fmla="*/ 302418 h 354806"/>
                <a:gd name="connsiteX27" fmla="*/ 666750 w 1009650"/>
                <a:gd name="connsiteY27" fmla="*/ 314324 h 354806"/>
                <a:gd name="connsiteX28" fmla="*/ 590549 w 1009650"/>
                <a:gd name="connsiteY28" fmla="*/ 321468 h 354806"/>
                <a:gd name="connsiteX29" fmla="*/ 504824 w 1009650"/>
                <a:gd name="connsiteY29" fmla="*/ 350043 h 354806"/>
                <a:gd name="connsiteX30" fmla="*/ 419100 w 1009650"/>
                <a:gd name="connsiteY30" fmla="*/ 350044 h 354806"/>
                <a:gd name="connsiteX31" fmla="*/ 264319 w 1009650"/>
                <a:gd name="connsiteY31" fmla="*/ 330992 h 354806"/>
                <a:gd name="connsiteX32" fmla="*/ 321469 w 1009650"/>
                <a:gd name="connsiteY32" fmla="*/ 354806 h 354806"/>
                <a:gd name="connsiteX33" fmla="*/ 221456 w 1009650"/>
                <a:gd name="connsiteY33" fmla="*/ 326230 h 354806"/>
                <a:gd name="connsiteX34" fmla="*/ 152400 w 1009650"/>
                <a:gd name="connsiteY34" fmla="*/ 307180 h 354806"/>
                <a:gd name="connsiteX35" fmla="*/ 71437 w 1009650"/>
                <a:gd name="connsiteY35" fmla="*/ 321468 h 354806"/>
                <a:gd name="connsiteX36" fmla="*/ 133350 w 1009650"/>
                <a:gd name="connsiteY36" fmla="*/ 290512 h 354806"/>
                <a:gd name="connsiteX37" fmla="*/ 102394 w 1009650"/>
                <a:gd name="connsiteY37" fmla="*/ 288131 h 354806"/>
                <a:gd name="connsiteX38" fmla="*/ 52387 w 1009650"/>
                <a:gd name="connsiteY38" fmla="*/ 278606 h 354806"/>
                <a:gd name="connsiteX39" fmla="*/ 14287 w 1009650"/>
                <a:gd name="connsiteY39" fmla="*/ 259556 h 354806"/>
                <a:gd name="connsiteX40" fmla="*/ 0 w 1009650"/>
                <a:gd name="connsiteY40" fmla="*/ 221457 h 354806"/>
                <a:gd name="connsiteX41" fmla="*/ 59531 w 1009650"/>
                <a:gd name="connsiteY41" fmla="*/ 209550 h 354806"/>
                <a:gd name="connsiteX42" fmla="*/ 133350 w 1009650"/>
                <a:gd name="connsiteY42" fmla="*/ 200024 h 354806"/>
                <a:gd name="connsiteX43" fmla="*/ 133350 w 1009650"/>
                <a:gd name="connsiteY43" fmla="*/ 197642 h 354806"/>
                <a:gd name="connsiteX44" fmla="*/ 130969 w 1009650"/>
                <a:gd name="connsiteY44" fmla="*/ 197642 h 354806"/>
                <a:gd name="connsiteX45" fmla="*/ 130969 w 1009650"/>
                <a:gd name="connsiteY45" fmla="*/ 195261 h 354806"/>
                <a:gd name="connsiteX46" fmla="*/ 121444 w 1009650"/>
                <a:gd name="connsiteY46" fmla="*/ 195261 h 354806"/>
                <a:gd name="connsiteX47" fmla="*/ 107157 w 1009650"/>
                <a:gd name="connsiteY47" fmla="*/ 178593 h 354806"/>
                <a:gd name="connsiteX0" fmla="*/ 107157 w 1009650"/>
                <a:gd name="connsiteY0" fmla="*/ 178593 h 350125"/>
                <a:gd name="connsiteX1" fmla="*/ 69056 w 1009650"/>
                <a:gd name="connsiteY1" fmla="*/ 161925 h 350125"/>
                <a:gd name="connsiteX2" fmla="*/ 202406 w 1009650"/>
                <a:gd name="connsiteY2" fmla="*/ 109537 h 350125"/>
                <a:gd name="connsiteX3" fmla="*/ 197644 w 1009650"/>
                <a:gd name="connsiteY3" fmla="*/ 107155 h 350125"/>
                <a:gd name="connsiteX4" fmla="*/ 257176 w 1009650"/>
                <a:gd name="connsiteY4" fmla="*/ 114299 h 350125"/>
                <a:gd name="connsiteX5" fmla="*/ 295274 w 1009650"/>
                <a:gd name="connsiteY5" fmla="*/ 100012 h 350125"/>
                <a:gd name="connsiteX6" fmla="*/ 354807 w 1009650"/>
                <a:gd name="connsiteY6" fmla="*/ 90488 h 350125"/>
                <a:gd name="connsiteX7" fmla="*/ 411956 w 1009650"/>
                <a:gd name="connsiteY7" fmla="*/ 69056 h 350125"/>
                <a:gd name="connsiteX8" fmla="*/ 440532 w 1009650"/>
                <a:gd name="connsiteY8" fmla="*/ 35718 h 350125"/>
                <a:gd name="connsiteX9" fmla="*/ 469106 w 1009650"/>
                <a:gd name="connsiteY9" fmla="*/ 30955 h 350125"/>
                <a:gd name="connsiteX10" fmla="*/ 516732 w 1009650"/>
                <a:gd name="connsiteY10" fmla="*/ 28575 h 350125"/>
                <a:gd name="connsiteX11" fmla="*/ 561975 w 1009650"/>
                <a:gd name="connsiteY11" fmla="*/ 21431 h 350125"/>
                <a:gd name="connsiteX12" fmla="*/ 611981 w 1009650"/>
                <a:gd name="connsiteY12" fmla="*/ 0 h 350125"/>
                <a:gd name="connsiteX13" fmla="*/ 700088 w 1009650"/>
                <a:gd name="connsiteY13" fmla="*/ 30956 h 350125"/>
                <a:gd name="connsiteX14" fmla="*/ 764381 w 1009650"/>
                <a:gd name="connsiteY14" fmla="*/ 52387 h 350125"/>
                <a:gd name="connsiteX15" fmla="*/ 797719 w 1009650"/>
                <a:gd name="connsiteY15" fmla="*/ 52386 h 350125"/>
                <a:gd name="connsiteX16" fmla="*/ 866775 w 1009650"/>
                <a:gd name="connsiteY16" fmla="*/ 69056 h 350125"/>
                <a:gd name="connsiteX17" fmla="*/ 912019 w 1009650"/>
                <a:gd name="connsiteY17" fmla="*/ 97631 h 350125"/>
                <a:gd name="connsiteX18" fmla="*/ 1009650 w 1009650"/>
                <a:gd name="connsiteY18" fmla="*/ 126205 h 350125"/>
                <a:gd name="connsiteX19" fmla="*/ 954882 w 1009650"/>
                <a:gd name="connsiteY19" fmla="*/ 159544 h 350125"/>
                <a:gd name="connsiteX20" fmla="*/ 907255 w 1009650"/>
                <a:gd name="connsiteY20" fmla="*/ 202406 h 350125"/>
                <a:gd name="connsiteX21" fmla="*/ 757238 w 1009650"/>
                <a:gd name="connsiteY21" fmla="*/ 223837 h 350125"/>
                <a:gd name="connsiteX22" fmla="*/ 890587 w 1009650"/>
                <a:gd name="connsiteY22" fmla="*/ 240506 h 350125"/>
                <a:gd name="connsiteX23" fmla="*/ 935831 w 1009650"/>
                <a:gd name="connsiteY23" fmla="*/ 276224 h 350125"/>
                <a:gd name="connsiteX24" fmla="*/ 845343 w 1009650"/>
                <a:gd name="connsiteY24" fmla="*/ 292894 h 350125"/>
                <a:gd name="connsiteX25" fmla="*/ 785812 w 1009650"/>
                <a:gd name="connsiteY25" fmla="*/ 304800 h 350125"/>
                <a:gd name="connsiteX26" fmla="*/ 711994 w 1009650"/>
                <a:gd name="connsiteY26" fmla="*/ 302418 h 350125"/>
                <a:gd name="connsiteX27" fmla="*/ 666750 w 1009650"/>
                <a:gd name="connsiteY27" fmla="*/ 314324 h 350125"/>
                <a:gd name="connsiteX28" fmla="*/ 590549 w 1009650"/>
                <a:gd name="connsiteY28" fmla="*/ 321468 h 350125"/>
                <a:gd name="connsiteX29" fmla="*/ 504824 w 1009650"/>
                <a:gd name="connsiteY29" fmla="*/ 350043 h 350125"/>
                <a:gd name="connsiteX30" fmla="*/ 419100 w 1009650"/>
                <a:gd name="connsiteY30" fmla="*/ 350044 h 350125"/>
                <a:gd name="connsiteX31" fmla="*/ 264319 w 1009650"/>
                <a:gd name="connsiteY31" fmla="*/ 330992 h 350125"/>
                <a:gd name="connsiteX32" fmla="*/ 240507 w 1009650"/>
                <a:gd name="connsiteY32" fmla="*/ 309563 h 350125"/>
                <a:gd name="connsiteX33" fmla="*/ 221456 w 1009650"/>
                <a:gd name="connsiteY33" fmla="*/ 326230 h 350125"/>
                <a:gd name="connsiteX34" fmla="*/ 152400 w 1009650"/>
                <a:gd name="connsiteY34" fmla="*/ 307180 h 350125"/>
                <a:gd name="connsiteX35" fmla="*/ 71437 w 1009650"/>
                <a:gd name="connsiteY35" fmla="*/ 321468 h 350125"/>
                <a:gd name="connsiteX36" fmla="*/ 133350 w 1009650"/>
                <a:gd name="connsiteY36" fmla="*/ 290512 h 350125"/>
                <a:gd name="connsiteX37" fmla="*/ 102394 w 1009650"/>
                <a:gd name="connsiteY37" fmla="*/ 288131 h 350125"/>
                <a:gd name="connsiteX38" fmla="*/ 52387 w 1009650"/>
                <a:gd name="connsiteY38" fmla="*/ 278606 h 350125"/>
                <a:gd name="connsiteX39" fmla="*/ 14287 w 1009650"/>
                <a:gd name="connsiteY39" fmla="*/ 259556 h 350125"/>
                <a:gd name="connsiteX40" fmla="*/ 0 w 1009650"/>
                <a:gd name="connsiteY40" fmla="*/ 221457 h 350125"/>
                <a:gd name="connsiteX41" fmla="*/ 59531 w 1009650"/>
                <a:gd name="connsiteY41" fmla="*/ 209550 h 350125"/>
                <a:gd name="connsiteX42" fmla="*/ 133350 w 1009650"/>
                <a:gd name="connsiteY42" fmla="*/ 200024 h 350125"/>
                <a:gd name="connsiteX43" fmla="*/ 133350 w 1009650"/>
                <a:gd name="connsiteY43" fmla="*/ 197642 h 350125"/>
                <a:gd name="connsiteX44" fmla="*/ 130969 w 1009650"/>
                <a:gd name="connsiteY44" fmla="*/ 197642 h 350125"/>
                <a:gd name="connsiteX45" fmla="*/ 130969 w 1009650"/>
                <a:gd name="connsiteY45" fmla="*/ 195261 h 350125"/>
                <a:gd name="connsiteX46" fmla="*/ 121444 w 1009650"/>
                <a:gd name="connsiteY46" fmla="*/ 195261 h 350125"/>
                <a:gd name="connsiteX47" fmla="*/ 107157 w 1009650"/>
                <a:gd name="connsiteY47" fmla="*/ 178593 h 350125"/>
                <a:gd name="connsiteX0" fmla="*/ 107157 w 1009650"/>
                <a:gd name="connsiteY0" fmla="*/ 178593 h 350125"/>
                <a:gd name="connsiteX1" fmla="*/ 69056 w 1009650"/>
                <a:gd name="connsiteY1" fmla="*/ 161925 h 350125"/>
                <a:gd name="connsiteX2" fmla="*/ 202406 w 1009650"/>
                <a:gd name="connsiteY2" fmla="*/ 109537 h 350125"/>
                <a:gd name="connsiteX3" fmla="*/ 197644 w 1009650"/>
                <a:gd name="connsiteY3" fmla="*/ 107155 h 350125"/>
                <a:gd name="connsiteX4" fmla="*/ 257176 w 1009650"/>
                <a:gd name="connsiteY4" fmla="*/ 114299 h 350125"/>
                <a:gd name="connsiteX5" fmla="*/ 295274 w 1009650"/>
                <a:gd name="connsiteY5" fmla="*/ 100012 h 350125"/>
                <a:gd name="connsiteX6" fmla="*/ 354807 w 1009650"/>
                <a:gd name="connsiteY6" fmla="*/ 90488 h 350125"/>
                <a:gd name="connsiteX7" fmla="*/ 411956 w 1009650"/>
                <a:gd name="connsiteY7" fmla="*/ 69056 h 350125"/>
                <a:gd name="connsiteX8" fmla="*/ 440532 w 1009650"/>
                <a:gd name="connsiteY8" fmla="*/ 35718 h 350125"/>
                <a:gd name="connsiteX9" fmla="*/ 469106 w 1009650"/>
                <a:gd name="connsiteY9" fmla="*/ 30955 h 350125"/>
                <a:gd name="connsiteX10" fmla="*/ 516732 w 1009650"/>
                <a:gd name="connsiteY10" fmla="*/ 28575 h 350125"/>
                <a:gd name="connsiteX11" fmla="*/ 561975 w 1009650"/>
                <a:gd name="connsiteY11" fmla="*/ 21431 h 350125"/>
                <a:gd name="connsiteX12" fmla="*/ 611981 w 1009650"/>
                <a:gd name="connsiteY12" fmla="*/ 0 h 350125"/>
                <a:gd name="connsiteX13" fmla="*/ 700088 w 1009650"/>
                <a:gd name="connsiteY13" fmla="*/ 30956 h 350125"/>
                <a:gd name="connsiteX14" fmla="*/ 764381 w 1009650"/>
                <a:gd name="connsiteY14" fmla="*/ 52387 h 350125"/>
                <a:gd name="connsiteX15" fmla="*/ 797719 w 1009650"/>
                <a:gd name="connsiteY15" fmla="*/ 52386 h 350125"/>
                <a:gd name="connsiteX16" fmla="*/ 866775 w 1009650"/>
                <a:gd name="connsiteY16" fmla="*/ 69056 h 350125"/>
                <a:gd name="connsiteX17" fmla="*/ 912019 w 1009650"/>
                <a:gd name="connsiteY17" fmla="*/ 97631 h 350125"/>
                <a:gd name="connsiteX18" fmla="*/ 1009650 w 1009650"/>
                <a:gd name="connsiteY18" fmla="*/ 126205 h 350125"/>
                <a:gd name="connsiteX19" fmla="*/ 954882 w 1009650"/>
                <a:gd name="connsiteY19" fmla="*/ 159544 h 350125"/>
                <a:gd name="connsiteX20" fmla="*/ 907255 w 1009650"/>
                <a:gd name="connsiteY20" fmla="*/ 202406 h 350125"/>
                <a:gd name="connsiteX21" fmla="*/ 757238 w 1009650"/>
                <a:gd name="connsiteY21" fmla="*/ 223837 h 350125"/>
                <a:gd name="connsiteX22" fmla="*/ 890587 w 1009650"/>
                <a:gd name="connsiteY22" fmla="*/ 240506 h 350125"/>
                <a:gd name="connsiteX23" fmla="*/ 935831 w 1009650"/>
                <a:gd name="connsiteY23" fmla="*/ 276224 h 350125"/>
                <a:gd name="connsiteX24" fmla="*/ 845343 w 1009650"/>
                <a:gd name="connsiteY24" fmla="*/ 292894 h 350125"/>
                <a:gd name="connsiteX25" fmla="*/ 785812 w 1009650"/>
                <a:gd name="connsiteY25" fmla="*/ 304800 h 350125"/>
                <a:gd name="connsiteX26" fmla="*/ 711994 w 1009650"/>
                <a:gd name="connsiteY26" fmla="*/ 302418 h 350125"/>
                <a:gd name="connsiteX27" fmla="*/ 666750 w 1009650"/>
                <a:gd name="connsiteY27" fmla="*/ 314324 h 350125"/>
                <a:gd name="connsiteX28" fmla="*/ 590549 w 1009650"/>
                <a:gd name="connsiteY28" fmla="*/ 321468 h 350125"/>
                <a:gd name="connsiteX29" fmla="*/ 504824 w 1009650"/>
                <a:gd name="connsiteY29" fmla="*/ 350043 h 350125"/>
                <a:gd name="connsiteX30" fmla="*/ 419100 w 1009650"/>
                <a:gd name="connsiteY30" fmla="*/ 350044 h 350125"/>
                <a:gd name="connsiteX31" fmla="*/ 264319 w 1009650"/>
                <a:gd name="connsiteY31" fmla="*/ 330992 h 350125"/>
                <a:gd name="connsiteX32" fmla="*/ 240507 w 1009650"/>
                <a:gd name="connsiteY32" fmla="*/ 309563 h 350125"/>
                <a:gd name="connsiteX33" fmla="*/ 185737 w 1009650"/>
                <a:gd name="connsiteY33" fmla="*/ 295274 h 350125"/>
                <a:gd name="connsiteX34" fmla="*/ 152400 w 1009650"/>
                <a:gd name="connsiteY34" fmla="*/ 307180 h 350125"/>
                <a:gd name="connsiteX35" fmla="*/ 71437 w 1009650"/>
                <a:gd name="connsiteY35" fmla="*/ 321468 h 350125"/>
                <a:gd name="connsiteX36" fmla="*/ 133350 w 1009650"/>
                <a:gd name="connsiteY36" fmla="*/ 290512 h 350125"/>
                <a:gd name="connsiteX37" fmla="*/ 102394 w 1009650"/>
                <a:gd name="connsiteY37" fmla="*/ 288131 h 350125"/>
                <a:gd name="connsiteX38" fmla="*/ 52387 w 1009650"/>
                <a:gd name="connsiteY38" fmla="*/ 278606 h 350125"/>
                <a:gd name="connsiteX39" fmla="*/ 14287 w 1009650"/>
                <a:gd name="connsiteY39" fmla="*/ 259556 h 350125"/>
                <a:gd name="connsiteX40" fmla="*/ 0 w 1009650"/>
                <a:gd name="connsiteY40" fmla="*/ 221457 h 350125"/>
                <a:gd name="connsiteX41" fmla="*/ 59531 w 1009650"/>
                <a:gd name="connsiteY41" fmla="*/ 209550 h 350125"/>
                <a:gd name="connsiteX42" fmla="*/ 133350 w 1009650"/>
                <a:gd name="connsiteY42" fmla="*/ 200024 h 350125"/>
                <a:gd name="connsiteX43" fmla="*/ 133350 w 1009650"/>
                <a:gd name="connsiteY43" fmla="*/ 197642 h 350125"/>
                <a:gd name="connsiteX44" fmla="*/ 130969 w 1009650"/>
                <a:gd name="connsiteY44" fmla="*/ 197642 h 350125"/>
                <a:gd name="connsiteX45" fmla="*/ 130969 w 1009650"/>
                <a:gd name="connsiteY45" fmla="*/ 195261 h 350125"/>
                <a:gd name="connsiteX46" fmla="*/ 121444 w 1009650"/>
                <a:gd name="connsiteY46" fmla="*/ 195261 h 350125"/>
                <a:gd name="connsiteX47" fmla="*/ 107157 w 1009650"/>
                <a:gd name="connsiteY47" fmla="*/ 178593 h 350125"/>
                <a:gd name="connsiteX0" fmla="*/ 107157 w 1009650"/>
                <a:gd name="connsiteY0" fmla="*/ 178593 h 350125"/>
                <a:gd name="connsiteX1" fmla="*/ 69056 w 1009650"/>
                <a:gd name="connsiteY1" fmla="*/ 161925 h 350125"/>
                <a:gd name="connsiteX2" fmla="*/ 202406 w 1009650"/>
                <a:gd name="connsiteY2" fmla="*/ 109537 h 350125"/>
                <a:gd name="connsiteX3" fmla="*/ 197644 w 1009650"/>
                <a:gd name="connsiteY3" fmla="*/ 107155 h 350125"/>
                <a:gd name="connsiteX4" fmla="*/ 257176 w 1009650"/>
                <a:gd name="connsiteY4" fmla="*/ 114299 h 350125"/>
                <a:gd name="connsiteX5" fmla="*/ 295274 w 1009650"/>
                <a:gd name="connsiteY5" fmla="*/ 100012 h 350125"/>
                <a:gd name="connsiteX6" fmla="*/ 354807 w 1009650"/>
                <a:gd name="connsiteY6" fmla="*/ 90488 h 350125"/>
                <a:gd name="connsiteX7" fmla="*/ 411956 w 1009650"/>
                <a:gd name="connsiteY7" fmla="*/ 69056 h 350125"/>
                <a:gd name="connsiteX8" fmla="*/ 440532 w 1009650"/>
                <a:gd name="connsiteY8" fmla="*/ 35718 h 350125"/>
                <a:gd name="connsiteX9" fmla="*/ 469106 w 1009650"/>
                <a:gd name="connsiteY9" fmla="*/ 30955 h 350125"/>
                <a:gd name="connsiteX10" fmla="*/ 516732 w 1009650"/>
                <a:gd name="connsiteY10" fmla="*/ 28575 h 350125"/>
                <a:gd name="connsiteX11" fmla="*/ 561975 w 1009650"/>
                <a:gd name="connsiteY11" fmla="*/ 21431 h 350125"/>
                <a:gd name="connsiteX12" fmla="*/ 611981 w 1009650"/>
                <a:gd name="connsiteY12" fmla="*/ 0 h 350125"/>
                <a:gd name="connsiteX13" fmla="*/ 700088 w 1009650"/>
                <a:gd name="connsiteY13" fmla="*/ 30956 h 350125"/>
                <a:gd name="connsiteX14" fmla="*/ 764381 w 1009650"/>
                <a:gd name="connsiteY14" fmla="*/ 52387 h 350125"/>
                <a:gd name="connsiteX15" fmla="*/ 797719 w 1009650"/>
                <a:gd name="connsiteY15" fmla="*/ 52386 h 350125"/>
                <a:gd name="connsiteX16" fmla="*/ 866775 w 1009650"/>
                <a:gd name="connsiteY16" fmla="*/ 69056 h 350125"/>
                <a:gd name="connsiteX17" fmla="*/ 912019 w 1009650"/>
                <a:gd name="connsiteY17" fmla="*/ 97631 h 350125"/>
                <a:gd name="connsiteX18" fmla="*/ 1009650 w 1009650"/>
                <a:gd name="connsiteY18" fmla="*/ 126205 h 350125"/>
                <a:gd name="connsiteX19" fmla="*/ 954882 w 1009650"/>
                <a:gd name="connsiteY19" fmla="*/ 159544 h 350125"/>
                <a:gd name="connsiteX20" fmla="*/ 907255 w 1009650"/>
                <a:gd name="connsiteY20" fmla="*/ 202406 h 350125"/>
                <a:gd name="connsiteX21" fmla="*/ 757238 w 1009650"/>
                <a:gd name="connsiteY21" fmla="*/ 223837 h 350125"/>
                <a:gd name="connsiteX22" fmla="*/ 890587 w 1009650"/>
                <a:gd name="connsiteY22" fmla="*/ 240506 h 350125"/>
                <a:gd name="connsiteX23" fmla="*/ 935831 w 1009650"/>
                <a:gd name="connsiteY23" fmla="*/ 276224 h 350125"/>
                <a:gd name="connsiteX24" fmla="*/ 845343 w 1009650"/>
                <a:gd name="connsiteY24" fmla="*/ 292894 h 350125"/>
                <a:gd name="connsiteX25" fmla="*/ 785812 w 1009650"/>
                <a:gd name="connsiteY25" fmla="*/ 304800 h 350125"/>
                <a:gd name="connsiteX26" fmla="*/ 711994 w 1009650"/>
                <a:gd name="connsiteY26" fmla="*/ 302418 h 350125"/>
                <a:gd name="connsiteX27" fmla="*/ 666750 w 1009650"/>
                <a:gd name="connsiteY27" fmla="*/ 314324 h 350125"/>
                <a:gd name="connsiteX28" fmla="*/ 497680 w 1009650"/>
                <a:gd name="connsiteY28" fmla="*/ 302418 h 350125"/>
                <a:gd name="connsiteX29" fmla="*/ 504824 w 1009650"/>
                <a:gd name="connsiteY29" fmla="*/ 350043 h 350125"/>
                <a:gd name="connsiteX30" fmla="*/ 419100 w 1009650"/>
                <a:gd name="connsiteY30" fmla="*/ 350044 h 350125"/>
                <a:gd name="connsiteX31" fmla="*/ 264319 w 1009650"/>
                <a:gd name="connsiteY31" fmla="*/ 330992 h 350125"/>
                <a:gd name="connsiteX32" fmla="*/ 240507 w 1009650"/>
                <a:gd name="connsiteY32" fmla="*/ 309563 h 350125"/>
                <a:gd name="connsiteX33" fmla="*/ 185737 w 1009650"/>
                <a:gd name="connsiteY33" fmla="*/ 295274 h 350125"/>
                <a:gd name="connsiteX34" fmla="*/ 152400 w 1009650"/>
                <a:gd name="connsiteY34" fmla="*/ 307180 h 350125"/>
                <a:gd name="connsiteX35" fmla="*/ 71437 w 1009650"/>
                <a:gd name="connsiteY35" fmla="*/ 321468 h 350125"/>
                <a:gd name="connsiteX36" fmla="*/ 133350 w 1009650"/>
                <a:gd name="connsiteY36" fmla="*/ 290512 h 350125"/>
                <a:gd name="connsiteX37" fmla="*/ 102394 w 1009650"/>
                <a:gd name="connsiteY37" fmla="*/ 288131 h 350125"/>
                <a:gd name="connsiteX38" fmla="*/ 52387 w 1009650"/>
                <a:gd name="connsiteY38" fmla="*/ 278606 h 350125"/>
                <a:gd name="connsiteX39" fmla="*/ 14287 w 1009650"/>
                <a:gd name="connsiteY39" fmla="*/ 259556 h 350125"/>
                <a:gd name="connsiteX40" fmla="*/ 0 w 1009650"/>
                <a:gd name="connsiteY40" fmla="*/ 221457 h 350125"/>
                <a:gd name="connsiteX41" fmla="*/ 59531 w 1009650"/>
                <a:gd name="connsiteY41" fmla="*/ 209550 h 350125"/>
                <a:gd name="connsiteX42" fmla="*/ 133350 w 1009650"/>
                <a:gd name="connsiteY42" fmla="*/ 200024 h 350125"/>
                <a:gd name="connsiteX43" fmla="*/ 133350 w 1009650"/>
                <a:gd name="connsiteY43" fmla="*/ 197642 h 350125"/>
                <a:gd name="connsiteX44" fmla="*/ 130969 w 1009650"/>
                <a:gd name="connsiteY44" fmla="*/ 197642 h 350125"/>
                <a:gd name="connsiteX45" fmla="*/ 130969 w 1009650"/>
                <a:gd name="connsiteY45" fmla="*/ 195261 h 350125"/>
                <a:gd name="connsiteX46" fmla="*/ 121444 w 1009650"/>
                <a:gd name="connsiteY46" fmla="*/ 195261 h 350125"/>
                <a:gd name="connsiteX47" fmla="*/ 107157 w 1009650"/>
                <a:gd name="connsiteY47" fmla="*/ 178593 h 350125"/>
                <a:gd name="connsiteX0" fmla="*/ 107157 w 1009650"/>
                <a:gd name="connsiteY0" fmla="*/ 178593 h 378618"/>
                <a:gd name="connsiteX1" fmla="*/ 69056 w 1009650"/>
                <a:gd name="connsiteY1" fmla="*/ 161925 h 378618"/>
                <a:gd name="connsiteX2" fmla="*/ 202406 w 1009650"/>
                <a:gd name="connsiteY2" fmla="*/ 109537 h 378618"/>
                <a:gd name="connsiteX3" fmla="*/ 197644 w 1009650"/>
                <a:gd name="connsiteY3" fmla="*/ 107155 h 378618"/>
                <a:gd name="connsiteX4" fmla="*/ 257176 w 1009650"/>
                <a:gd name="connsiteY4" fmla="*/ 114299 h 378618"/>
                <a:gd name="connsiteX5" fmla="*/ 295274 w 1009650"/>
                <a:gd name="connsiteY5" fmla="*/ 100012 h 378618"/>
                <a:gd name="connsiteX6" fmla="*/ 354807 w 1009650"/>
                <a:gd name="connsiteY6" fmla="*/ 90488 h 378618"/>
                <a:gd name="connsiteX7" fmla="*/ 411956 w 1009650"/>
                <a:gd name="connsiteY7" fmla="*/ 69056 h 378618"/>
                <a:gd name="connsiteX8" fmla="*/ 440532 w 1009650"/>
                <a:gd name="connsiteY8" fmla="*/ 35718 h 378618"/>
                <a:gd name="connsiteX9" fmla="*/ 469106 w 1009650"/>
                <a:gd name="connsiteY9" fmla="*/ 30955 h 378618"/>
                <a:gd name="connsiteX10" fmla="*/ 516732 w 1009650"/>
                <a:gd name="connsiteY10" fmla="*/ 28575 h 378618"/>
                <a:gd name="connsiteX11" fmla="*/ 561975 w 1009650"/>
                <a:gd name="connsiteY11" fmla="*/ 21431 h 378618"/>
                <a:gd name="connsiteX12" fmla="*/ 611981 w 1009650"/>
                <a:gd name="connsiteY12" fmla="*/ 0 h 378618"/>
                <a:gd name="connsiteX13" fmla="*/ 700088 w 1009650"/>
                <a:gd name="connsiteY13" fmla="*/ 30956 h 378618"/>
                <a:gd name="connsiteX14" fmla="*/ 764381 w 1009650"/>
                <a:gd name="connsiteY14" fmla="*/ 52387 h 378618"/>
                <a:gd name="connsiteX15" fmla="*/ 797719 w 1009650"/>
                <a:gd name="connsiteY15" fmla="*/ 52386 h 378618"/>
                <a:gd name="connsiteX16" fmla="*/ 866775 w 1009650"/>
                <a:gd name="connsiteY16" fmla="*/ 69056 h 378618"/>
                <a:gd name="connsiteX17" fmla="*/ 912019 w 1009650"/>
                <a:gd name="connsiteY17" fmla="*/ 97631 h 378618"/>
                <a:gd name="connsiteX18" fmla="*/ 1009650 w 1009650"/>
                <a:gd name="connsiteY18" fmla="*/ 126205 h 378618"/>
                <a:gd name="connsiteX19" fmla="*/ 954882 w 1009650"/>
                <a:gd name="connsiteY19" fmla="*/ 159544 h 378618"/>
                <a:gd name="connsiteX20" fmla="*/ 907255 w 1009650"/>
                <a:gd name="connsiteY20" fmla="*/ 202406 h 378618"/>
                <a:gd name="connsiteX21" fmla="*/ 757238 w 1009650"/>
                <a:gd name="connsiteY21" fmla="*/ 223837 h 378618"/>
                <a:gd name="connsiteX22" fmla="*/ 890587 w 1009650"/>
                <a:gd name="connsiteY22" fmla="*/ 240506 h 378618"/>
                <a:gd name="connsiteX23" fmla="*/ 935831 w 1009650"/>
                <a:gd name="connsiteY23" fmla="*/ 276224 h 378618"/>
                <a:gd name="connsiteX24" fmla="*/ 845343 w 1009650"/>
                <a:gd name="connsiteY24" fmla="*/ 292894 h 378618"/>
                <a:gd name="connsiteX25" fmla="*/ 785812 w 1009650"/>
                <a:gd name="connsiteY25" fmla="*/ 304800 h 378618"/>
                <a:gd name="connsiteX26" fmla="*/ 711994 w 1009650"/>
                <a:gd name="connsiteY26" fmla="*/ 302418 h 378618"/>
                <a:gd name="connsiteX27" fmla="*/ 666750 w 1009650"/>
                <a:gd name="connsiteY27" fmla="*/ 314324 h 378618"/>
                <a:gd name="connsiteX28" fmla="*/ 497680 w 1009650"/>
                <a:gd name="connsiteY28" fmla="*/ 302418 h 378618"/>
                <a:gd name="connsiteX29" fmla="*/ 502442 w 1009650"/>
                <a:gd name="connsiteY29" fmla="*/ 378618 h 378618"/>
                <a:gd name="connsiteX30" fmla="*/ 419100 w 1009650"/>
                <a:gd name="connsiteY30" fmla="*/ 350044 h 378618"/>
                <a:gd name="connsiteX31" fmla="*/ 264319 w 1009650"/>
                <a:gd name="connsiteY31" fmla="*/ 330992 h 378618"/>
                <a:gd name="connsiteX32" fmla="*/ 240507 w 1009650"/>
                <a:gd name="connsiteY32" fmla="*/ 309563 h 378618"/>
                <a:gd name="connsiteX33" fmla="*/ 185737 w 1009650"/>
                <a:gd name="connsiteY33" fmla="*/ 295274 h 378618"/>
                <a:gd name="connsiteX34" fmla="*/ 152400 w 1009650"/>
                <a:gd name="connsiteY34" fmla="*/ 307180 h 378618"/>
                <a:gd name="connsiteX35" fmla="*/ 71437 w 1009650"/>
                <a:gd name="connsiteY35" fmla="*/ 321468 h 378618"/>
                <a:gd name="connsiteX36" fmla="*/ 133350 w 1009650"/>
                <a:gd name="connsiteY36" fmla="*/ 290512 h 378618"/>
                <a:gd name="connsiteX37" fmla="*/ 102394 w 1009650"/>
                <a:gd name="connsiteY37" fmla="*/ 288131 h 378618"/>
                <a:gd name="connsiteX38" fmla="*/ 52387 w 1009650"/>
                <a:gd name="connsiteY38" fmla="*/ 278606 h 378618"/>
                <a:gd name="connsiteX39" fmla="*/ 14287 w 1009650"/>
                <a:gd name="connsiteY39" fmla="*/ 259556 h 378618"/>
                <a:gd name="connsiteX40" fmla="*/ 0 w 1009650"/>
                <a:gd name="connsiteY40" fmla="*/ 221457 h 378618"/>
                <a:gd name="connsiteX41" fmla="*/ 59531 w 1009650"/>
                <a:gd name="connsiteY41" fmla="*/ 209550 h 378618"/>
                <a:gd name="connsiteX42" fmla="*/ 133350 w 1009650"/>
                <a:gd name="connsiteY42" fmla="*/ 200024 h 378618"/>
                <a:gd name="connsiteX43" fmla="*/ 133350 w 1009650"/>
                <a:gd name="connsiteY43" fmla="*/ 197642 h 378618"/>
                <a:gd name="connsiteX44" fmla="*/ 130969 w 1009650"/>
                <a:gd name="connsiteY44" fmla="*/ 197642 h 378618"/>
                <a:gd name="connsiteX45" fmla="*/ 130969 w 1009650"/>
                <a:gd name="connsiteY45" fmla="*/ 195261 h 378618"/>
                <a:gd name="connsiteX46" fmla="*/ 121444 w 1009650"/>
                <a:gd name="connsiteY46" fmla="*/ 195261 h 378618"/>
                <a:gd name="connsiteX47" fmla="*/ 107157 w 1009650"/>
                <a:gd name="connsiteY47" fmla="*/ 178593 h 378618"/>
                <a:gd name="connsiteX0" fmla="*/ 107157 w 1009650"/>
                <a:gd name="connsiteY0" fmla="*/ 178593 h 378618"/>
                <a:gd name="connsiteX1" fmla="*/ 69056 w 1009650"/>
                <a:gd name="connsiteY1" fmla="*/ 161925 h 378618"/>
                <a:gd name="connsiteX2" fmla="*/ 202406 w 1009650"/>
                <a:gd name="connsiteY2" fmla="*/ 109537 h 378618"/>
                <a:gd name="connsiteX3" fmla="*/ 197644 w 1009650"/>
                <a:gd name="connsiteY3" fmla="*/ 107155 h 378618"/>
                <a:gd name="connsiteX4" fmla="*/ 257176 w 1009650"/>
                <a:gd name="connsiteY4" fmla="*/ 114299 h 378618"/>
                <a:gd name="connsiteX5" fmla="*/ 295274 w 1009650"/>
                <a:gd name="connsiteY5" fmla="*/ 100012 h 378618"/>
                <a:gd name="connsiteX6" fmla="*/ 354807 w 1009650"/>
                <a:gd name="connsiteY6" fmla="*/ 90488 h 378618"/>
                <a:gd name="connsiteX7" fmla="*/ 411956 w 1009650"/>
                <a:gd name="connsiteY7" fmla="*/ 69056 h 378618"/>
                <a:gd name="connsiteX8" fmla="*/ 440532 w 1009650"/>
                <a:gd name="connsiteY8" fmla="*/ 35718 h 378618"/>
                <a:gd name="connsiteX9" fmla="*/ 469106 w 1009650"/>
                <a:gd name="connsiteY9" fmla="*/ 30955 h 378618"/>
                <a:gd name="connsiteX10" fmla="*/ 516732 w 1009650"/>
                <a:gd name="connsiteY10" fmla="*/ 28575 h 378618"/>
                <a:gd name="connsiteX11" fmla="*/ 561975 w 1009650"/>
                <a:gd name="connsiteY11" fmla="*/ 21431 h 378618"/>
                <a:gd name="connsiteX12" fmla="*/ 611981 w 1009650"/>
                <a:gd name="connsiteY12" fmla="*/ 0 h 378618"/>
                <a:gd name="connsiteX13" fmla="*/ 700088 w 1009650"/>
                <a:gd name="connsiteY13" fmla="*/ 30956 h 378618"/>
                <a:gd name="connsiteX14" fmla="*/ 764381 w 1009650"/>
                <a:gd name="connsiteY14" fmla="*/ 52387 h 378618"/>
                <a:gd name="connsiteX15" fmla="*/ 797719 w 1009650"/>
                <a:gd name="connsiteY15" fmla="*/ 52386 h 378618"/>
                <a:gd name="connsiteX16" fmla="*/ 866775 w 1009650"/>
                <a:gd name="connsiteY16" fmla="*/ 69056 h 378618"/>
                <a:gd name="connsiteX17" fmla="*/ 912019 w 1009650"/>
                <a:gd name="connsiteY17" fmla="*/ 97631 h 378618"/>
                <a:gd name="connsiteX18" fmla="*/ 1009650 w 1009650"/>
                <a:gd name="connsiteY18" fmla="*/ 126205 h 378618"/>
                <a:gd name="connsiteX19" fmla="*/ 954882 w 1009650"/>
                <a:gd name="connsiteY19" fmla="*/ 159544 h 378618"/>
                <a:gd name="connsiteX20" fmla="*/ 907255 w 1009650"/>
                <a:gd name="connsiteY20" fmla="*/ 202406 h 378618"/>
                <a:gd name="connsiteX21" fmla="*/ 757238 w 1009650"/>
                <a:gd name="connsiteY21" fmla="*/ 223837 h 378618"/>
                <a:gd name="connsiteX22" fmla="*/ 890587 w 1009650"/>
                <a:gd name="connsiteY22" fmla="*/ 240506 h 378618"/>
                <a:gd name="connsiteX23" fmla="*/ 935831 w 1009650"/>
                <a:gd name="connsiteY23" fmla="*/ 276224 h 378618"/>
                <a:gd name="connsiteX24" fmla="*/ 845343 w 1009650"/>
                <a:gd name="connsiteY24" fmla="*/ 292894 h 378618"/>
                <a:gd name="connsiteX25" fmla="*/ 785812 w 1009650"/>
                <a:gd name="connsiteY25" fmla="*/ 304800 h 378618"/>
                <a:gd name="connsiteX26" fmla="*/ 711994 w 1009650"/>
                <a:gd name="connsiteY26" fmla="*/ 302418 h 378618"/>
                <a:gd name="connsiteX27" fmla="*/ 666750 w 1009650"/>
                <a:gd name="connsiteY27" fmla="*/ 314324 h 378618"/>
                <a:gd name="connsiteX28" fmla="*/ 497680 w 1009650"/>
                <a:gd name="connsiteY28" fmla="*/ 302418 h 378618"/>
                <a:gd name="connsiteX29" fmla="*/ 502442 w 1009650"/>
                <a:gd name="connsiteY29" fmla="*/ 378618 h 378618"/>
                <a:gd name="connsiteX30" fmla="*/ 390525 w 1009650"/>
                <a:gd name="connsiteY30" fmla="*/ 361951 h 378618"/>
                <a:gd name="connsiteX31" fmla="*/ 264319 w 1009650"/>
                <a:gd name="connsiteY31" fmla="*/ 330992 h 378618"/>
                <a:gd name="connsiteX32" fmla="*/ 240507 w 1009650"/>
                <a:gd name="connsiteY32" fmla="*/ 309563 h 378618"/>
                <a:gd name="connsiteX33" fmla="*/ 185737 w 1009650"/>
                <a:gd name="connsiteY33" fmla="*/ 295274 h 378618"/>
                <a:gd name="connsiteX34" fmla="*/ 152400 w 1009650"/>
                <a:gd name="connsiteY34" fmla="*/ 307180 h 378618"/>
                <a:gd name="connsiteX35" fmla="*/ 71437 w 1009650"/>
                <a:gd name="connsiteY35" fmla="*/ 321468 h 378618"/>
                <a:gd name="connsiteX36" fmla="*/ 133350 w 1009650"/>
                <a:gd name="connsiteY36" fmla="*/ 290512 h 378618"/>
                <a:gd name="connsiteX37" fmla="*/ 102394 w 1009650"/>
                <a:gd name="connsiteY37" fmla="*/ 288131 h 378618"/>
                <a:gd name="connsiteX38" fmla="*/ 52387 w 1009650"/>
                <a:gd name="connsiteY38" fmla="*/ 278606 h 378618"/>
                <a:gd name="connsiteX39" fmla="*/ 14287 w 1009650"/>
                <a:gd name="connsiteY39" fmla="*/ 259556 h 378618"/>
                <a:gd name="connsiteX40" fmla="*/ 0 w 1009650"/>
                <a:gd name="connsiteY40" fmla="*/ 221457 h 378618"/>
                <a:gd name="connsiteX41" fmla="*/ 59531 w 1009650"/>
                <a:gd name="connsiteY41" fmla="*/ 209550 h 378618"/>
                <a:gd name="connsiteX42" fmla="*/ 133350 w 1009650"/>
                <a:gd name="connsiteY42" fmla="*/ 200024 h 378618"/>
                <a:gd name="connsiteX43" fmla="*/ 133350 w 1009650"/>
                <a:gd name="connsiteY43" fmla="*/ 197642 h 378618"/>
                <a:gd name="connsiteX44" fmla="*/ 130969 w 1009650"/>
                <a:gd name="connsiteY44" fmla="*/ 197642 h 378618"/>
                <a:gd name="connsiteX45" fmla="*/ 130969 w 1009650"/>
                <a:gd name="connsiteY45" fmla="*/ 195261 h 378618"/>
                <a:gd name="connsiteX46" fmla="*/ 121444 w 1009650"/>
                <a:gd name="connsiteY46" fmla="*/ 195261 h 378618"/>
                <a:gd name="connsiteX47" fmla="*/ 107157 w 1009650"/>
                <a:gd name="connsiteY47" fmla="*/ 178593 h 378618"/>
                <a:gd name="connsiteX0" fmla="*/ 107157 w 1009650"/>
                <a:gd name="connsiteY0" fmla="*/ 178593 h 378618"/>
                <a:gd name="connsiteX1" fmla="*/ 69056 w 1009650"/>
                <a:gd name="connsiteY1" fmla="*/ 161925 h 378618"/>
                <a:gd name="connsiteX2" fmla="*/ 202406 w 1009650"/>
                <a:gd name="connsiteY2" fmla="*/ 109537 h 378618"/>
                <a:gd name="connsiteX3" fmla="*/ 197644 w 1009650"/>
                <a:gd name="connsiteY3" fmla="*/ 107155 h 378618"/>
                <a:gd name="connsiteX4" fmla="*/ 257176 w 1009650"/>
                <a:gd name="connsiteY4" fmla="*/ 114299 h 378618"/>
                <a:gd name="connsiteX5" fmla="*/ 295274 w 1009650"/>
                <a:gd name="connsiteY5" fmla="*/ 100012 h 378618"/>
                <a:gd name="connsiteX6" fmla="*/ 354807 w 1009650"/>
                <a:gd name="connsiteY6" fmla="*/ 90488 h 378618"/>
                <a:gd name="connsiteX7" fmla="*/ 411956 w 1009650"/>
                <a:gd name="connsiteY7" fmla="*/ 69056 h 378618"/>
                <a:gd name="connsiteX8" fmla="*/ 440532 w 1009650"/>
                <a:gd name="connsiteY8" fmla="*/ 35718 h 378618"/>
                <a:gd name="connsiteX9" fmla="*/ 469106 w 1009650"/>
                <a:gd name="connsiteY9" fmla="*/ 30955 h 378618"/>
                <a:gd name="connsiteX10" fmla="*/ 516732 w 1009650"/>
                <a:gd name="connsiteY10" fmla="*/ 28575 h 378618"/>
                <a:gd name="connsiteX11" fmla="*/ 561975 w 1009650"/>
                <a:gd name="connsiteY11" fmla="*/ 21431 h 378618"/>
                <a:gd name="connsiteX12" fmla="*/ 611981 w 1009650"/>
                <a:gd name="connsiteY12" fmla="*/ 0 h 378618"/>
                <a:gd name="connsiteX13" fmla="*/ 700088 w 1009650"/>
                <a:gd name="connsiteY13" fmla="*/ 30956 h 378618"/>
                <a:gd name="connsiteX14" fmla="*/ 764381 w 1009650"/>
                <a:gd name="connsiteY14" fmla="*/ 52387 h 378618"/>
                <a:gd name="connsiteX15" fmla="*/ 797719 w 1009650"/>
                <a:gd name="connsiteY15" fmla="*/ 52386 h 378618"/>
                <a:gd name="connsiteX16" fmla="*/ 866775 w 1009650"/>
                <a:gd name="connsiteY16" fmla="*/ 69056 h 378618"/>
                <a:gd name="connsiteX17" fmla="*/ 912019 w 1009650"/>
                <a:gd name="connsiteY17" fmla="*/ 97631 h 378618"/>
                <a:gd name="connsiteX18" fmla="*/ 1009650 w 1009650"/>
                <a:gd name="connsiteY18" fmla="*/ 126205 h 378618"/>
                <a:gd name="connsiteX19" fmla="*/ 954882 w 1009650"/>
                <a:gd name="connsiteY19" fmla="*/ 159544 h 378618"/>
                <a:gd name="connsiteX20" fmla="*/ 907255 w 1009650"/>
                <a:gd name="connsiteY20" fmla="*/ 202406 h 378618"/>
                <a:gd name="connsiteX21" fmla="*/ 757238 w 1009650"/>
                <a:gd name="connsiteY21" fmla="*/ 223837 h 378618"/>
                <a:gd name="connsiteX22" fmla="*/ 890587 w 1009650"/>
                <a:gd name="connsiteY22" fmla="*/ 240506 h 378618"/>
                <a:gd name="connsiteX23" fmla="*/ 935831 w 1009650"/>
                <a:gd name="connsiteY23" fmla="*/ 276224 h 378618"/>
                <a:gd name="connsiteX24" fmla="*/ 845343 w 1009650"/>
                <a:gd name="connsiteY24" fmla="*/ 292894 h 378618"/>
                <a:gd name="connsiteX25" fmla="*/ 785812 w 1009650"/>
                <a:gd name="connsiteY25" fmla="*/ 304800 h 378618"/>
                <a:gd name="connsiteX26" fmla="*/ 711994 w 1009650"/>
                <a:gd name="connsiteY26" fmla="*/ 302418 h 378618"/>
                <a:gd name="connsiteX27" fmla="*/ 666750 w 1009650"/>
                <a:gd name="connsiteY27" fmla="*/ 314324 h 378618"/>
                <a:gd name="connsiteX28" fmla="*/ 497680 w 1009650"/>
                <a:gd name="connsiteY28" fmla="*/ 302418 h 378618"/>
                <a:gd name="connsiteX29" fmla="*/ 502442 w 1009650"/>
                <a:gd name="connsiteY29" fmla="*/ 378618 h 378618"/>
                <a:gd name="connsiteX30" fmla="*/ 390525 w 1009650"/>
                <a:gd name="connsiteY30" fmla="*/ 361951 h 378618"/>
                <a:gd name="connsiteX31" fmla="*/ 242888 w 1009650"/>
                <a:gd name="connsiteY31" fmla="*/ 364330 h 378618"/>
                <a:gd name="connsiteX32" fmla="*/ 240507 w 1009650"/>
                <a:gd name="connsiteY32" fmla="*/ 309563 h 378618"/>
                <a:gd name="connsiteX33" fmla="*/ 185737 w 1009650"/>
                <a:gd name="connsiteY33" fmla="*/ 295274 h 378618"/>
                <a:gd name="connsiteX34" fmla="*/ 152400 w 1009650"/>
                <a:gd name="connsiteY34" fmla="*/ 307180 h 378618"/>
                <a:gd name="connsiteX35" fmla="*/ 71437 w 1009650"/>
                <a:gd name="connsiteY35" fmla="*/ 321468 h 378618"/>
                <a:gd name="connsiteX36" fmla="*/ 133350 w 1009650"/>
                <a:gd name="connsiteY36" fmla="*/ 290512 h 378618"/>
                <a:gd name="connsiteX37" fmla="*/ 102394 w 1009650"/>
                <a:gd name="connsiteY37" fmla="*/ 288131 h 378618"/>
                <a:gd name="connsiteX38" fmla="*/ 52387 w 1009650"/>
                <a:gd name="connsiteY38" fmla="*/ 278606 h 378618"/>
                <a:gd name="connsiteX39" fmla="*/ 14287 w 1009650"/>
                <a:gd name="connsiteY39" fmla="*/ 259556 h 378618"/>
                <a:gd name="connsiteX40" fmla="*/ 0 w 1009650"/>
                <a:gd name="connsiteY40" fmla="*/ 221457 h 378618"/>
                <a:gd name="connsiteX41" fmla="*/ 59531 w 1009650"/>
                <a:gd name="connsiteY41" fmla="*/ 209550 h 378618"/>
                <a:gd name="connsiteX42" fmla="*/ 133350 w 1009650"/>
                <a:gd name="connsiteY42" fmla="*/ 200024 h 378618"/>
                <a:gd name="connsiteX43" fmla="*/ 133350 w 1009650"/>
                <a:gd name="connsiteY43" fmla="*/ 197642 h 378618"/>
                <a:gd name="connsiteX44" fmla="*/ 130969 w 1009650"/>
                <a:gd name="connsiteY44" fmla="*/ 197642 h 378618"/>
                <a:gd name="connsiteX45" fmla="*/ 130969 w 1009650"/>
                <a:gd name="connsiteY45" fmla="*/ 195261 h 378618"/>
                <a:gd name="connsiteX46" fmla="*/ 121444 w 1009650"/>
                <a:gd name="connsiteY46" fmla="*/ 195261 h 378618"/>
                <a:gd name="connsiteX47" fmla="*/ 107157 w 1009650"/>
                <a:gd name="connsiteY47" fmla="*/ 178593 h 378618"/>
                <a:gd name="connsiteX0" fmla="*/ 107157 w 1009650"/>
                <a:gd name="connsiteY0" fmla="*/ 178593 h 378618"/>
                <a:gd name="connsiteX1" fmla="*/ 69056 w 1009650"/>
                <a:gd name="connsiteY1" fmla="*/ 161925 h 378618"/>
                <a:gd name="connsiteX2" fmla="*/ 202406 w 1009650"/>
                <a:gd name="connsiteY2" fmla="*/ 109537 h 378618"/>
                <a:gd name="connsiteX3" fmla="*/ 197644 w 1009650"/>
                <a:gd name="connsiteY3" fmla="*/ 107155 h 378618"/>
                <a:gd name="connsiteX4" fmla="*/ 257176 w 1009650"/>
                <a:gd name="connsiteY4" fmla="*/ 114299 h 378618"/>
                <a:gd name="connsiteX5" fmla="*/ 295274 w 1009650"/>
                <a:gd name="connsiteY5" fmla="*/ 100012 h 378618"/>
                <a:gd name="connsiteX6" fmla="*/ 354807 w 1009650"/>
                <a:gd name="connsiteY6" fmla="*/ 90488 h 378618"/>
                <a:gd name="connsiteX7" fmla="*/ 411956 w 1009650"/>
                <a:gd name="connsiteY7" fmla="*/ 69056 h 378618"/>
                <a:gd name="connsiteX8" fmla="*/ 440532 w 1009650"/>
                <a:gd name="connsiteY8" fmla="*/ 35718 h 378618"/>
                <a:gd name="connsiteX9" fmla="*/ 469106 w 1009650"/>
                <a:gd name="connsiteY9" fmla="*/ 30955 h 378618"/>
                <a:gd name="connsiteX10" fmla="*/ 516732 w 1009650"/>
                <a:gd name="connsiteY10" fmla="*/ 28575 h 378618"/>
                <a:gd name="connsiteX11" fmla="*/ 561975 w 1009650"/>
                <a:gd name="connsiteY11" fmla="*/ 21431 h 378618"/>
                <a:gd name="connsiteX12" fmla="*/ 611981 w 1009650"/>
                <a:gd name="connsiteY12" fmla="*/ 0 h 378618"/>
                <a:gd name="connsiteX13" fmla="*/ 700088 w 1009650"/>
                <a:gd name="connsiteY13" fmla="*/ 30956 h 378618"/>
                <a:gd name="connsiteX14" fmla="*/ 764381 w 1009650"/>
                <a:gd name="connsiteY14" fmla="*/ 52387 h 378618"/>
                <a:gd name="connsiteX15" fmla="*/ 797719 w 1009650"/>
                <a:gd name="connsiteY15" fmla="*/ 52386 h 378618"/>
                <a:gd name="connsiteX16" fmla="*/ 866775 w 1009650"/>
                <a:gd name="connsiteY16" fmla="*/ 69056 h 378618"/>
                <a:gd name="connsiteX17" fmla="*/ 912019 w 1009650"/>
                <a:gd name="connsiteY17" fmla="*/ 97631 h 378618"/>
                <a:gd name="connsiteX18" fmla="*/ 1009650 w 1009650"/>
                <a:gd name="connsiteY18" fmla="*/ 126205 h 378618"/>
                <a:gd name="connsiteX19" fmla="*/ 954882 w 1009650"/>
                <a:gd name="connsiteY19" fmla="*/ 159544 h 378618"/>
                <a:gd name="connsiteX20" fmla="*/ 907255 w 1009650"/>
                <a:gd name="connsiteY20" fmla="*/ 202406 h 378618"/>
                <a:gd name="connsiteX21" fmla="*/ 757238 w 1009650"/>
                <a:gd name="connsiteY21" fmla="*/ 223837 h 378618"/>
                <a:gd name="connsiteX22" fmla="*/ 890587 w 1009650"/>
                <a:gd name="connsiteY22" fmla="*/ 240506 h 378618"/>
                <a:gd name="connsiteX23" fmla="*/ 935831 w 1009650"/>
                <a:gd name="connsiteY23" fmla="*/ 276224 h 378618"/>
                <a:gd name="connsiteX24" fmla="*/ 845343 w 1009650"/>
                <a:gd name="connsiteY24" fmla="*/ 292894 h 378618"/>
                <a:gd name="connsiteX25" fmla="*/ 785812 w 1009650"/>
                <a:gd name="connsiteY25" fmla="*/ 304800 h 378618"/>
                <a:gd name="connsiteX26" fmla="*/ 711994 w 1009650"/>
                <a:gd name="connsiteY26" fmla="*/ 302418 h 378618"/>
                <a:gd name="connsiteX27" fmla="*/ 666750 w 1009650"/>
                <a:gd name="connsiteY27" fmla="*/ 314324 h 378618"/>
                <a:gd name="connsiteX28" fmla="*/ 497680 w 1009650"/>
                <a:gd name="connsiteY28" fmla="*/ 302418 h 378618"/>
                <a:gd name="connsiteX29" fmla="*/ 502442 w 1009650"/>
                <a:gd name="connsiteY29" fmla="*/ 378618 h 378618"/>
                <a:gd name="connsiteX30" fmla="*/ 378619 w 1009650"/>
                <a:gd name="connsiteY30" fmla="*/ 376239 h 378618"/>
                <a:gd name="connsiteX31" fmla="*/ 242888 w 1009650"/>
                <a:gd name="connsiteY31" fmla="*/ 364330 h 378618"/>
                <a:gd name="connsiteX32" fmla="*/ 240507 w 1009650"/>
                <a:gd name="connsiteY32" fmla="*/ 309563 h 378618"/>
                <a:gd name="connsiteX33" fmla="*/ 185737 w 1009650"/>
                <a:gd name="connsiteY33" fmla="*/ 295274 h 378618"/>
                <a:gd name="connsiteX34" fmla="*/ 152400 w 1009650"/>
                <a:gd name="connsiteY34" fmla="*/ 307180 h 378618"/>
                <a:gd name="connsiteX35" fmla="*/ 71437 w 1009650"/>
                <a:gd name="connsiteY35" fmla="*/ 321468 h 378618"/>
                <a:gd name="connsiteX36" fmla="*/ 133350 w 1009650"/>
                <a:gd name="connsiteY36" fmla="*/ 290512 h 378618"/>
                <a:gd name="connsiteX37" fmla="*/ 102394 w 1009650"/>
                <a:gd name="connsiteY37" fmla="*/ 288131 h 378618"/>
                <a:gd name="connsiteX38" fmla="*/ 52387 w 1009650"/>
                <a:gd name="connsiteY38" fmla="*/ 278606 h 378618"/>
                <a:gd name="connsiteX39" fmla="*/ 14287 w 1009650"/>
                <a:gd name="connsiteY39" fmla="*/ 259556 h 378618"/>
                <a:gd name="connsiteX40" fmla="*/ 0 w 1009650"/>
                <a:gd name="connsiteY40" fmla="*/ 221457 h 378618"/>
                <a:gd name="connsiteX41" fmla="*/ 59531 w 1009650"/>
                <a:gd name="connsiteY41" fmla="*/ 209550 h 378618"/>
                <a:gd name="connsiteX42" fmla="*/ 133350 w 1009650"/>
                <a:gd name="connsiteY42" fmla="*/ 200024 h 378618"/>
                <a:gd name="connsiteX43" fmla="*/ 133350 w 1009650"/>
                <a:gd name="connsiteY43" fmla="*/ 197642 h 378618"/>
                <a:gd name="connsiteX44" fmla="*/ 130969 w 1009650"/>
                <a:gd name="connsiteY44" fmla="*/ 197642 h 378618"/>
                <a:gd name="connsiteX45" fmla="*/ 130969 w 1009650"/>
                <a:gd name="connsiteY45" fmla="*/ 195261 h 378618"/>
                <a:gd name="connsiteX46" fmla="*/ 121444 w 1009650"/>
                <a:gd name="connsiteY46" fmla="*/ 195261 h 378618"/>
                <a:gd name="connsiteX47" fmla="*/ 107157 w 1009650"/>
                <a:gd name="connsiteY47" fmla="*/ 178593 h 378618"/>
                <a:gd name="connsiteX0" fmla="*/ 107157 w 1009650"/>
                <a:gd name="connsiteY0" fmla="*/ 178593 h 378618"/>
                <a:gd name="connsiteX1" fmla="*/ 69056 w 1009650"/>
                <a:gd name="connsiteY1" fmla="*/ 161925 h 378618"/>
                <a:gd name="connsiteX2" fmla="*/ 202406 w 1009650"/>
                <a:gd name="connsiteY2" fmla="*/ 109537 h 378618"/>
                <a:gd name="connsiteX3" fmla="*/ 197644 w 1009650"/>
                <a:gd name="connsiteY3" fmla="*/ 107155 h 378618"/>
                <a:gd name="connsiteX4" fmla="*/ 257176 w 1009650"/>
                <a:gd name="connsiteY4" fmla="*/ 114299 h 378618"/>
                <a:gd name="connsiteX5" fmla="*/ 295274 w 1009650"/>
                <a:gd name="connsiteY5" fmla="*/ 100012 h 378618"/>
                <a:gd name="connsiteX6" fmla="*/ 354807 w 1009650"/>
                <a:gd name="connsiteY6" fmla="*/ 90488 h 378618"/>
                <a:gd name="connsiteX7" fmla="*/ 411956 w 1009650"/>
                <a:gd name="connsiteY7" fmla="*/ 69056 h 378618"/>
                <a:gd name="connsiteX8" fmla="*/ 440532 w 1009650"/>
                <a:gd name="connsiteY8" fmla="*/ 35718 h 378618"/>
                <a:gd name="connsiteX9" fmla="*/ 469106 w 1009650"/>
                <a:gd name="connsiteY9" fmla="*/ 30955 h 378618"/>
                <a:gd name="connsiteX10" fmla="*/ 516732 w 1009650"/>
                <a:gd name="connsiteY10" fmla="*/ 28575 h 378618"/>
                <a:gd name="connsiteX11" fmla="*/ 561975 w 1009650"/>
                <a:gd name="connsiteY11" fmla="*/ 21431 h 378618"/>
                <a:gd name="connsiteX12" fmla="*/ 611981 w 1009650"/>
                <a:gd name="connsiteY12" fmla="*/ 0 h 378618"/>
                <a:gd name="connsiteX13" fmla="*/ 700088 w 1009650"/>
                <a:gd name="connsiteY13" fmla="*/ 30956 h 378618"/>
                <a:gd name="connsiteX14" fmla="*/ 764381 w 1009650"/>
                <a:gd name="connsiteY14" fmla="*/ 52387 h 378618"/>
                <a:gd name="connsiteX15" fmla="*/ 797719 w 1009650"/>
                <a:gd name="connsiteY15" fmla="*/ 52386 h 378618"/>
                <a:gd name="connsiteX16" fmla="*/ 866775 w 1009650"/>
                <a:gd name="connsiteY16" fmla="*/ 69056 h 378618"/>
                <a:gd name="connsiteX17" fmla="*/ 912019 w 1009650"/>
                <a:gd name="connsiteY17" fmla="*/ 97631 h 378618"/>
                <a:gd name="connsiteX18" fmla="*/ 1009650 w 1009650"/>
                <a:gd name="connsiteY18" fmla="*/ 126205 h 378618"/>
                <a:gd name="connsiteX19" fmla="*/ 954882 w 1009650"/>
                <a:gd name="connsiteY19" fmla="*/ 159544 h 378618"/>
                <a:gd name="connsiteX20" fmla="*/ 907255 w 1009650"/>
                <a:gd name="connsiteY20" fmla="*/ 202406 h 378618"/>
                <a:gd name="connsiteX21" fmla="*/ 757238 w 1009650"/>
                <a:gd name="connsiteY21" fmla="*/ 223837 h 378618"/>
                <a:gd name="connsiteX22" fmla="*/ 890587 w 1009650"/>
                <a:gd name="connsiteY22" fmla="*/ 240506 h 378618"/>
                <a:gd name="connsiteX23" fmla="*/ 935831 w 1009650"/>
                <a:gd name="connsiteY23" fmla="*/ 276224 h 378618"/>
                <a:gd name="connsiteX24" fmla="*/ 845343 w 1009650"/>
                <a:gd name="connsiteY24" fmla="*/ 292894 h 378618"/>
                <a:gd name="connsiteX25" fmla="*/ 785812 w 1009650"/>
                <a:gd name="connsiteY25" fmla="*/ 304800 h 378618"/>
                <a:gd name="connsiteX26" fmla="*/ 711994 w 1009650"/>
                <a:gd name="connsiteY26" fmla="*/ 302418 h 378618"/>
                <a:gd name="connsiteX27" fmla="*/ 666750 w 1009650"/>
                <a:gd name="connsiteY27" fmla="*/ 314324 h 378618"/>
                <a:gd name="connsiteX28" fmla="*/ 521492 w 1009650"/>
                <a:gd name="connsiteY28" fmla="*/ 309562 h 378618"/>
                <a:gd name="connsiteX29" fmla="*/ 502442 w 1009650"/>
                <a:gd name="connsiteY29" fmla="*/ 378618 h 378618"/>
                <a:gd name="connsiteX30" fmla="*/ 378619 w 1009650"/>
                <a:gd name="connsiteY30" fmla="*/ 376239 h 378618"/>
                <a:gd name="connsiteX31" fmla="*/ 242888 w 1009650"/>
                <a:gd name="connsiteY31" fmla="*/ 364330 h 378618"/>
                <a:gd name="connsiteX32" fmla="*/ 240507 w 1009650"/>
                <a:gd name="connsiteY32" fmla="*/ 309563 h 378618"/>
                <a:gd name="connsiteX33" fmla="*/ 185737 w 1009650"/>
                <a:gd name="connsiteY33" fmla="*/ 295274 h 378618"/>
                <a:gd name="connsiteX34" fmla="*/ 152400 w 1009650"/>
                <a:gd name="connsiteY34" fmla="*/ 307180 h 378618"/>
                <a:gd name="connsiteX35" fmla="*/ 71437 w 1009650"/>
                <a:gd name="connsiteY35" fmla="*/ 321468 h 378618"/>
                <a:gd name="connsiteX36" fmla="*/ 133350 w 1009650"/>
                <a:gd name="connsiteY36" fmla="*/ 290512 h 378618"/>
                <a:gd name="connsiteX37" fmla="*/ 102394 w 1009650"/>
                <a:gd name="connsiteY37" fmla="*/ 288131 h 378618"/>
                <a:gd name="connsiteX38" fmla="*/ 52387 w 1009650"/>
                <a:gd name="connsiteY38" fmla="*/ 278606 h 378618"/>
                <a:gd name="connsiteX39" fmla="*/ 14287 w 1009650"/>
                <a:gd name="connsiteY39" fmla="*/ 259556 h 378618"/>
                <a:gd name="connsiteX40" fmla="*/ 0 w 1009650"/>
                <a:gd name="connsiteY40" fmla="*/ 221457 h 378618"/>
                <a:gd name="connsiteX41" fmla="*/ 59531 w 1009650"/>
                <a:gd name="connsiteY41" fmla="*/ 209550 h 378618"/>
                <a:gd name="connsiteX42" fmla="*/ 133350 w 1009650"/>
                <a:gd name="connsiteY42" fmla="*/ 200024 h 378618"/>
                <a:gd name="connsiteX43" fmla="*/ 133350 w 1009650"/>
                <a:gd name="connsiteY43" fmla="*/ 197642 h 378618"/>
                <a:gd name="connsiteX44" fmla="*/ 130969 w 1009650"/>
                <a:gd name="connsiteY44" fmla="*/ 197642 h 378618"/>
                <a:gd name="connsiteX45" fmla="*/ 130969 w 1009650"/>
                <a:gd name="connsiteY45" fmla="*/ 195261 h 378618"/>
                <a:gd name="connsiteX46" fmla="*/ 121444 w 1009650"/>
                <a:gd name="connsiteY46" fmla="*/ 195261 h 378618"/>
                <a:gd name="connsiteX47" fmla="*/ 107157 w 1009650"/>
                <a:gd name="connsiteY47" fmla="*/ 178593 h 378618"/>
                <a:gd name="connsiteX0" fmla="*/ 107157 w 1009650"/>
                <a:gd name="connsiteY0" fmla="*/ 178593 h 378618"/>
                <a:gd name="connsiteX1" fmla="*/ 69056 w 1009650"/>
                <a:gd name="connsiteY1" fmla="*/ 161925 h 378618"/>
                <a:gd name="connsiteX2" fmla="*/ 202406 w 1009650"/>
                <a:gd name="connsiteY2" fmla="*/ 109537 h 378618"/>
                <a:gd name="connsiteX3" fmla="*/ 197644 w 1009650"/>
                <a:gd name="connsiteY3" fmla="*/ 107155 h 378618"/>
                <a:gd name="connsiteX4" fmla="*/ 257176 w 1009650"/>
                <a:gd name="connsiteY4" fmla="*/ 114299 h 378618"/>
                <a:gd name="connsiteX5" fmla="*/ 295274 w 1009650"/>
                <a:gd name="connsiteY5" fmla="*/ 100012 h 378618"/>
                <a:gd name="connsiteX6" fmla="*/ 354807 w 1009650"/>
                <a:gd name="connsiteY6" fmla="*/ 90488 h 378618"/>
                <a:gd name="connsiteX7" fmla="*/ 411956 w 1009650"/>
                <a:gd name="connsiteY7" fmla="*/ 69056 h 378618"/>
                <a:gd name="connsiteX8" fmla="*/ 440532 w 1009650"/>
                <a:gd name="connsiteY8" fmla="*/ 35718 h 378618"/>
                <a:gd name="connsiteX9" fmla="*/ 469106 w 1009650"/>
                <a:gd name="connsiteY9" fmla="*/ 30955 h 378618"/>
                <a:gd name="connsiteX10" fmla="*/ 516732 w 1009650"/>
                <a:gd name="connsiteY10" fmla="*/ 28575 h 378618"/>
                <a:gd name="connsiteX11" fmla="*/ 561975 w 1009650"/>
                <a:gd name="connsiteY11" fmla="*/ 21431 h 378618"/>
                <a:gd name="connsiteX12" fmla="*/ 611981 w 1009650"/>
                <a:gd name="connsiteY12" fmla="*/ 0 h 378618"/>
                <a:gd name="connsiteX13" fmla="*/ 700088 w 1009650"/>
                <a:gd name="connsiteY13" fmla="*/ 30956 h 378618"/>
                <a:gd name="connsiteX14" fmla="*/ 764381 w 1009650"/>
                <a:gd name="connsiteY14" fmla="*/ 52387 h 378618"/>
                <a:gd name="connsiteX15" fmla="*/ 797719 w 1009650"/>
                <a:gd name="connsiteY15" fmla="*/ 52386 h 378618"/>
                <a:gd name="connsiteX16" fmla="*/ 866775 w 1009650"/>
                <a:gd name="connsiteY16" fmla="*/ 69056 h 378618"/>
                <a:gd name="connsiteX17" fmla="*/ 912019 w 1009650"/>
                <a:gd name="connsiteY17" fmla="*/ 97631 h 378618"/>
                <a:gd name="connsiteX18" fmla="*/ 1009650 w 1009650"/>
                <a:gd name="connsiteY18" fmla="*/ 126205 h 378618"/>
                <a:gd name="connsiteX19" fmla="*/ 954882 w 1009650"/>
                <a:gd name="connsiteY19" fmla="*/ 159544 h 378618"/>
                <a:gd name="connsiteX20" fmla="*/ 907255 w 1009650"/>
                <a:gd name="connsiteY20" fmla="*/ 202406 h 378618"/>
                <a:gd name="connsiteX21" fmla="*/ 757238 w 1009650"/>
                <a:gd name="connsiteY21" fmla="*/ 223837 h 378618"/>
                <a:gd name="connsiteX22" fmla="*/ 890587 w 1009650"/>
                <a:gd name="connsiteY22" fmla="*/ 240506 h 378618"/>
                <a:gd name="connsiteX23" fmla="*/ 935831 w 1009650"/>
                <a:gd name="connsiteY23" fmla="*/ 276224 h 378618"/>
                <a:gd name="connsiteX24" fmla="*/ 845343 w 1009650"/>
                <a:gd name="connsiteY24" fmla="*/ 292894 h 378618"/>
                <a:gd name="connsiteX25" fmla="*/ 785812 w 1009650"/>
                <a:gd name="connsiteY25" fmla="*/ 304800 h 378618"/>
                <a:gd name="connsiteX26" fmla="*/ 711994 w 1009650"/>
                <a:gd name="connsiteY26" fmla="*/ 302418 h 378618"/>
                <a:gd name="connsiteX27" fmla="*/ 666750 w 1009650"/>
                <a:gd name="connsiteY27" fmla="*/ 314324 h 378618"/>
                <a:gd name="connsiteX28" fmla="*/ 521492 w 1009650"/>
                <a:gd name="connsiteY28" fmla="*/ 309562 h 378618"/>
                <a:gd name="connsiteX29" fmla="*/ 502442 w 1009650"/>
                <a:gd name="connsiteY29" fmla="*/ 378618 h 378618"/>
                <a:gd name="connsiteX30" fmla="*/ 378619 w 1009650"/>
                <a:gd name="connsiteY30" fmla="*/ 376239 h 378618"/>
                <a:gd name="connsiteX31" fmla="*/ 242888 w 1009650"/>
                <a:gd name="connsiteY31" fmla="*/ 364330 h 378618"/>
                <a:gd name="connsiteX32" fmla="*/ 240507 w 1009650"/>
                <a:gd name="connsiteY32" fmla="*/ 309563 h 378618"/>
                <a:gd name="connsiteX33" fmla="*/ 185737 w 1009650"/>
                <a:gd name="connsiteY33" fmla="*/ 295274 h 378618"/>
                <a:gd name="connsiteX34" fmla="*/ 152400 w 1009650"/>
                <a:gd name="connsiteY34" fmla="*/ 307180 h 378618"/>
                <a:gd name="connsiteX35" fmla="*/ 71437 w 1009650"/>
                <a:gd name="connsiteY35" fmla="*/ 321468 h 378618"/>
                <a:gd name="connsiteX36" fmla="*/ 133350 w 1009650"/>
                <a:gd name="connsiteY36" fmla="*/ 290512 h 378618"/>
                <a:gd name="connsiteX37" fmla="*/ 102394 w 1009650"/>
                <a:gd name="connsiteY37" fmla="*/ 288131 h 378618"/>
                <a:gd name="connsiteX38" fmla="*/ 52387 w 1009650"/>
                <a:gd name="connsiteY38" fmla="*/ 278606 h 378618"/>
                <a:gd name="connsiteX39" fmla="*/ 14287 w 1009650"/>
                <a:gd name="connsiteY39" fmla="*/ 259556 h 378618"/>
                <a:gd name="connsiteX40" fmla="*/ 0 w 1009650"/>
                <a:gd name="connsiteY40" fmla="*/ 221457 h 378618"/>
                <a:gd name="connsiteX41" fmla="*/ 59531 w 1009650"/>
                <a:gd name="connsiteY41" fmla="*/ 209550 h 378618"/>
                <a:gd name="connsiteX42" fmla="*/ 133350 w 1009650"/>
                <a:gd name="connsiteY42" fmla="*/ 200024 h 378618"/>
                <a:gd name="connsiteX43" fmla="*/ 133350 w 1009650"/>
                <a:gd name="connsiteY43" fmla="*/ 197642 h 378618"/>
                <a:gd name="connsiteX44" fmla="*/ 130969 w 1009650"/>
                <a:gd name="connsiteY44" fmla="*/ 197642 h 378618"/>
                <a:gd name="connsiteX45" fmla="*/ 130969 w 1009650"/>
                <a:gd name="connsiteY45" fmla="*/ 195261 h 378618"/>
                <a:gd name="connsiteX46" fmla="*/ 121444 w 1009650"/>
                <a:gd name="connsiteY46" fmla="*/ 195261 h 378618"/>
                <a:gd name="connsiteX47" fmla="*/ 107157 w 1009650"/>
                <a:gd name="connsiteY47" fmla="*/ 178593 h 378618"/>
                <a:gd name="connsiteX0" fmla="*/ 107157 w 1009650"/>
                <a:gd name="connsiteY0" fmla="*/ 178593 h 378618"/>
                <a:gd name="connsiteX1" fmla="*/ 69056 w 1009650"/>
                <a:gd name="connsiteY1" fmla="*/ 161925 h 378618"/>
                <a:gd name="connsiteX2" fmla="*/ 202406 w 1009650"/>
                <a:gd name="connsiteY2" fmla="*/ 109537 h 378618"/>
                <a:gd name="connsiteX3" fmla="*/ 197644 w 1009650"/>
                <a:gd name="connsiteY3" fmla="*/ 107155 h 378618"/>
                <a:gd name="connsiteX4" fmla="*/ 257176 w 1009650"/>
                <a:gd name="connsiteY4" fmla="*/ 114299 h 378618"/>
                <a:gd name="connsiteX5" fmla="*/ 295274 w 1009650"/>
                <a:gd name="connsiteY5" fmla="*/ 100012 h 378618"/>
                <a:gd name="connsiteX6" fmla="*/ 354807 w 1009650"/>
                <a:gd name="connsiteY6" fmla="*/ 90488 h 378618"/>
                <a:gd name="connsiteX7" fmla="*/ 411956 w 1009650"/>
                <a:gd name="connsiteY7" fmla="*/ 69056 h 378618"/>
                <a:gd name="connsiteX8" fmla="*/ 440532 w 1009650"/>
                <a:gd name="connsiteY8" fmla="*/ 35718 h 378618"/>
                <a:gd name="connsiteX9" fmla="*/ 469106 w 1009650"/>
                <a:gd name="connsiteY9" fmla="*/ 30955 h 378618"/>
                <a:gd name="connsiteX10" fmla="*/ 516732 w 1009650"/>
                <a:gd name="connsiteY10" fmla="*/ 28575 h 378618"/>
                <a:gd name="connsiteX11" fmla="*/ 561975 w 1009650"/>
                <a:gd name="connsiteY11" fmla="*/ 21431 h 378618"/>
                <a:gd name="connsiteX12" fmla="*/ 611981 w 1009650"/>
                <a:gd name="connsiteY12" fmla="*/ 0 h 378618"/>
                <a:gd name="connsiteX13" fmla="*/ 700088 w 1009650"/>
                <a:gd name="connsiteY13" fmla="*/ 30956 h 378618"/>
                <a:gd name="connsiteX14" fmla="*/ 764381 w 1009650"/>
                <a:gd name="connsiteY14" fmla="*/ 52387 h 378618"/>
                <a:gd name="connsiteX15" fmla="*/ 797719 w 1009650"/>
                <a:gd name="connsiteY15" fmla="*/ 52386 h 378618"/>
                <a:gd name="connsiteX16" fmla="*/ 866775 w 1009650"/>
                <a:gd name="connsiteY16" fmla="*/ 69056 h 378618"/>
                <a:gd name="connsiteX17" fmla="*/ 912019 w 1009650"/>
                <a:gd name="connsiteY17" fmla="*/ 97631 h 378618"/>
                <a:gd name="connsiteX18" fmla="*/ 1009650 w 1009650"/>
                <a:gd name="connsiteY18" fmla="*/ 126205 h 378618"/>
                <a:gd name="connsiteX19" fmla="*/ 954882 w 1009650"/>
                <a:gd name="connsiteY19" fmla="*/ 159544 h 378618"/>
                <a:gd name="connsiteX20" fmla="*/ 907255 w 1009650"/>
                <a:gd name="connsiteY20" fmla="*/ 202406 h 378618"/>
                <a:gd name="connsiteX21" fmla="*/ 757238 w 1009650"/>
                <a:gd name="connsiteY21" fmla="*/ 223837 h 378618"/>
                <a:gd name="connsiteX22" fmla="*/ 890587 w 1009650"/>
                <a:gd name="connsiteY22" fmla="*/ 240506 h 378618"/>
                <a:gd name="connsiteX23" fmla="*/ 935831 w 1009650"/>
                <a:gd name="connsiteY23" fmla="*/ 276224 h 378618"/>
                <a:gd name="connsiteX24" fmla="*/ 845343 w 1009650"/>
                <a:gd name="connsiteY24" fmla="*/ 292894 h 378618"/>
                <a:gd name="connsiteX25" fmla="*/ 785812 w 1009650"/>
                <a:gd name="connsiteY25" fmla="*/ 304800 h 378618"/>
                <a:gd name="connsiteX26" fmla="*/ 711994 w 1009650"/>
                <a:gd name="connsiteY26" fmla="*/ 302418 h 378618"/>
                <a:gd name="connsiteX27" fmla="*/ 666750 w 1009650"/>
                <a:gd name="connsiteY27" fmla="*/ 314324 h 378618"/>
                <a:gd name="connsiteX28" fmla="*/ 521492 w 1009650"/>
                <a:gd name="connsiteY28" fmla="*/ 319087 h 378618"/>
                <a:gd name="connsiteX29" fmla="*/ 502442 w 1009650"/>
                <a:gd name="connsiteY29" fmla="*/ 378618 h 378618"/>
                <a:gd name="connsiteX30" fmla="*/ 378619 w 1009650"/>
                <a:gd name="connsiteY30" fmla="*/ 376239 h 378618"/>
                <a:gd name="connsiteX31" fmla="*/ 242888 w 1009650"/>
                <a:gd name="connsiteY31" fmla="*/ 364330 h 378618"/>
                <a:gd name="connsiteX32" fmla="*/ 240507 w 1009650"/>
                <a:gd name="connsiteY32" fmla="*/ 309563 h 378618"/>
                <a:gd name="connsiteX33" fmla="*/ 185737 w 1009650"/>
                <a:gd name="connsiteY33" fmla="*/ 295274 h 378618"/>
                <a:gd name="connsiteX34" fmla="*/ 152400 w 1009650"/>
                <a:gd name="connsiteY34" fmla="*/ 307180 h 378618"/>
                <a:gd name="connsiteX35" fmla="*/ 71437 w 1009650"/>
                <a:gd name="connsiteY35" fmla="*/ 321468 h 378618"/>
                <a:gd name="connsiteX36" fmla="*/ 133350 w 1009650"/>
                <a:gd name="connsiteY36" fmla="*/ 290512 h 378618"/>
                <a:gd name="connsiteX37" fmla="*/ 102394 w 1009650"/>
                <a:gd name="connsiteY37" fmla="*/ 288131 h 378618"/>
                <a:gd name="connsiteX38" fmla="*/ 52387 w 1009650"/>
                <a:gd name="connsiteY38" fmla="*/ 278606 h 378618"/>
                <a:gd name="connsiteX39" fmla="*/ 14287 w 1009650"/>
                <a:gd name="connsiteY39" fmla="*/ 259556 h 378618"/>
                <a:gd name="connsiteX40" fmla="*/ 0 w 1009650"/>
                <a:gd name="connsiteY40" fmla="*/ 221457 h 378618"/>
                <a:gd name="connsiteX41" fmla="*/ 59531 w 1009650"/>
                <a:gd name="connsiteY41" fmla="*/ 209550 h 378618"/>
                <a:gd name="connsiteX42" fmla="*/ 133350 w 1009650"/>
                <a:gd name="connsiteY42" fmla="*/ 200024 h 378618"/>
                <a:gd name="connsiteX43" fmla="*/ 133350 w 1009650"/>
                <a:gd name="connsiteY43" fmla="*/ 197642 h 378618"/>
                <a:gd name="connsiteX44" fmla="*/ 130969 w 1009650"/>
                <a:gd name="connsiteY44" fmla="*/ 197642 h 378618"/>
                <a:gd name="connsiteX45" fmla="*/ 130969 w 1009650"/>
                <a:gd name="connsiteY45" fmla="*/ 195261 h 378618"/>
                <a:gd name="connsiteX46" fmla="*/ 121444 w 1009650"/>
                <a:gd name="connsiteY46" fmla="*/ 195261 h 378618"/>
                <a:gd name="connsiteX47" fmla="*/ 107157 w 1009650"/>
                <a:gd name="connsiteY47" fmla="*/ 178593 h 378618"/>
                <a:gd name="connsiteX0" fmla="*/ 107157 w 1009650"/>
                <a:gd name="connsiteY0" fmla="*/ 178593 h 378618"/>
                <a:gd name="connsiteX1" fmla="*/ 69056 w 1009650"/>
                <a:gd name="connsiteY1" fmla="*/ 161925 h 378618"/>
                <a:gd name="connsiteX2" fmla="*/ 202406 w 1009650"/>
                <a:gd name="connsiteY2" fmla="*/ 109537 h 378618"/>
                <a:gd name="connsiteX3" fmla="*/ 197644 w 1009650"/>
                <a:gd name="connsiteY3" fmla="*/ 107155 h 378618"/>
                <a:gd name="connsiteX4" fmla="*/ 257176 w 1009650"/>
                <a:gd name="connsiteY4" fmla="*/ 114299 h 378618"/>
                <a:gd name="connsiteX5" fmla="*/ 295274 w 1009650"/>
                <a:gd name="connsiteY5" fmla="*/ 100012 h 378618"/>
                <a:gd name="connsiteX6" fmla="*/ 354807 w 1009650"/>
                <a:gd name="connsiteY6" fmla="*/ 90488 h 378618"/>
                <a:gd name="connsiteX7" fmla="*/ 411956 w 1009650"/>
                <a:gd name="connsiteY7" fmla="*/ 69056 h 378618"/>
                <a:gd name="connsiteX8" fmla="*/ 440532 w 1009650"/>
                <a:gd name="connsiteY8" fmla="*/ 35718 h 378618"/>
                <a:gd name="connsiteX9" fmla="*/ 469106 w 1009650"/>
                <a:gd name="connsiteY9" fmla="*/ 30955 h 378618"/>
                <a:gd name="connsiteX10" fmla="*/ 516732 w 1009650"/>
                <a:gd name="connsiteY10" fmla="*/ 28575 h 378618"/>
                <a:gd name="connsiteX11" fmla="*/ 561975 w 1009650"/>
                <a:gd name="connsiteY11" fmla="*/ 21431 h 378618"/>
                <a:gd name="connsiteX12" fmla="*/ 611981 w 1009650"/>
                <a:gd name="connsiteY12" fmla="*/ 0 h 378618"/>
                <a:gd name="connsiteX13" fmla="*/ 700088 w 1009650"/>
                <a:gd name="connsiteY13" fmla="*/ 30956 h 378618"/>
                <a:gd name="connsiteX14" fmla="*/ 764381 w 1009650"/>
                <a:gd name="connsiteY14" fmla="*/ 52387 h 378618"/>
                <a:gd name="connsiteX15" fmla="*/ 797719 w 1009650"/>
                <a:gd name="connsiteY15" fmla="*/ 52386 h 378618"/>
                <a:gd name="connsiteX16" fmla="*/ 866775 w 1009650"/>
                <a:gd name="connsiteY16" fmla="*/ 69056 h 378618"/>
                <a:gd name="connsiteX17" fmla="*/ 912019 w 1009650"/>
                <a:gd name="connsiteY17" fmla="*/ 97631 h 378618"/>
                <a:gd name="connsiteX18" fmla="*/ 1009650 w 1009650"/>
                <a:gd name="connsiteY18" fmla="*/ 126205 h 378618"/>
                <a:gd name="connsiteX19" fmla="*/ 954882 w 1009650"/>
                <a:gd name="connsiteY19" fmla="*/ 159544 h 378618"/>
                <a:gd name="connsiteX20" fmla="*/ 907255 w 1009650"/>
                <a:gd name="connsiteY20" fmla="*/ 202406 h 378618"/>
                <a:gd name="connsiteX21" fmla="*/ 757238 w 1009650"/>
                <a:gd name="connsiteY21" fmla="*/ 223837 h 378618"/>
                <a:gd name="connsiteX22" fmla="*/ 890587 w 1009650"/>
                <a:gd name="connsiteY22" fmla="*/ 240506 h 378618"/>
                <a:gd name="connsiteX23" fmla="*/ 935831 w 1009650"/>
                <a:gd name="connsiteY23" fmla="*/ 276224 h 378618"/>
                <a:gd name="connsiteX24" fmla="*/ 845343 w 1009650"/>
                <a:gd name="connsiteY24" fmla="*/ 292894 h 378618"/>
                <a:gd name="connsiteX25" fmla="*/ 785812 w 1009650"/>
                <a:gd name="connsiteY25" fmla="*/ 304800 h 378618"/>
                <a:gd name="connsiteX26" fmla="*/ 711994 w 1009650"/>
                <a:gd name="connsiteY26" fmla="*/ 302418 h 378618"/>
                <a:gd name="connsiteX27" fmla="*/ 666750 w 1009650"/>
                <a:gd name="connsiteY27" fmla="*/ 314324 h 378618"/>
                <a:gd name="connsiteX28" fmla="*/ 521492 w 1009650"/>
                <a:gd name="connsiteY28" fmla="*/ 319087 h 378618"/>
                <a:gd name="connsiteX29" fmla="*/ 502442 w 1009650"/>
                <a:gd name="connsiteY29" fmla="*/ 378618 h 378618"/>
                <a:gd name="connsiteX30" fmla="*/ 378619 w 1009650"/>
                <a:gd name="connsiteY30" fmla="*/ 376239 h 378618"/>
                <a:gd name="connsiteX31" fmla="*/ 242888 w 1009650"/>
                <a:gd name="connsiteY31" fmla="*/ 364330 h 378618"/>
                <a:gd name="connsiteX32" fmla="*/ 240507 w 1009650"/>
                <a:gd name="connsiteY32" fmla="*/ 309563 h 378618"/>
                <a:gd name="connsiteX33" fmla="*/ 185737 w 1009650"/>
                <a:gd name="connsiteY33" fmla="*/ 295274 h 378618"/>
                <a:gd name="connsiteX34" fmla="*/ 152400 w 1009650"/>
                <a:gd name="connsiteY34" fmla="*/ 307180 h 378618"/>
                <a:gd name="connsiteX35" fmla="*/ 71437 w 1009650"/>
                <a:gd name="connsiteY35" fmla="*/ 321468 h 378618"/>
                <a:gd name="connsiteX36" fmla="*/ 133350 w 1009650"/>
                <a:gd name="connsiteY36" fmla="*/ 290512 h 378618"/>
                <a:gd name="connsiteX37" fmla="*/ 102394 w 1009650"/>
                <a:gd name="connsiteY37" fmla="*/ 288131 h 378618"/>
                <a:gd name="connsiteX38" fmla="*/ 52387 w 1009650"/>
                <a:gd name="connsiteY38" fmla="*/ 278606 h 378618"/>
                <a:gd name="connsiteX39" fmla="*/ 14287 w 1009650"/>
                <a:gd name="connsiteY39" fmla="*/ 259556 h 378618"/>
                <a:gd name="connsiteX40" fmla="*/ 0 w 1009650"/>
                <a:gd name="connsiteY40" fmla="*/ 221457 h 378618"/>
                <a:gd name="connsiteX41" fmla="*/ 59531 w 1009650"/>
                <a:gd name="connsiteY41" fmla="*/ 209550 h 378618"/>
                <a:gd name="connsiteX42" fmla="*/ 133350 w 1009650"/>
                <a:gd name="connsiteY42" fmla="*/ 200024 h 378618"/>
                <a:gd name="connsiteX43" fmla="*/ 133350 w 1009650"/>
                <a:gd name="connsiteY43" fmla="*/ 197642 h 378618"/>
                <a:gd name="connsiteX44" fmla="*/ 130969 w 1009650"/>
                <a:gd name="connsiteY44" fmla="*/ 197642 h 378618"/>
                <a:gd name="connsiteX45" fmla="*/ 130969 w 1009650"/>
                <a:gd name="connsiteY45" fmla="*/ 195261 h 378618"/>
                <a:gd name="connsiteX46" fmla="*/ 121444 w 1009650"/>
                <a:gd name="connsiteY46" fmla="*/ 195261 h 378618"/>
                <a:gd name="connsiteX47" fmla="*/ 107157 w 1009650"/>
                <a:gd name="connsiteY47" fmla="*/ 178593 h 378618"/>
                <a:gd name="connsiteX0" fmla="*/ 107157 w 1009650"/>
                <a:gd name="connsiteY0" fmla="*/ 178593 h 378618"/>
                <a:gd name="connsiteX1" fmla="*/ 69056 w 1009650"/>
                <a:gd name="connsiteY1" fmla="*/ 161925 h 378618"/>
                <a:gd name="connsiteX2" fmla="*/ 202406 w 1009650"/>
                <a:gd name="connsiteY2" fmla="*/ 109537 h 378618"/>
                <a:gd name="connsiteX3" fmla="*/ 197644 w 1009650"/>
                <a:gd name="connsiteY3" fmla="*/ 107155 h 378618"/>
                <a:gd name="connsiteX4" fmla="*/ 257176 w 1009650"/>
                <a:gd name="connsiteY4" fmla="*/ 114299 h 378618"/>
                <a:gd name="connsiteX5" fmla="*/ 295274 w 1009650"/>
                <a:gd name="connsiteY5" fmla="*/ 100012 h 378618"/>
                <a:gd name="connsiteX6" fmla="*/ 354807 w 1009650"/>
                <a:gd name="connsiteY6" fmla="*/ 90488 h 378618"/>
                <a:gd name="connsiteX7" fmla="*/ 411956 w 1009650"/>
                <a:gd name="connsiteY7" fmla="*/ 69056 h 378618"/>
                <a:gd name="connsiteX8" fmla="*/ 440532 w 1009650"/>
                <a:gd name="connsiteY8" fmla="*/ 35718 h 378618"/>
                <a:gd name="connsiteX9" fmla="*/ 469106 w 1009650"/>
                <a:gd name="connsiteY9" fmla="*/ 30955 h 378618"/>
                <a:gd name="connsiteX10" fmla="*/ 516732 w 1009650"/>
                <a:gd name="connsiteY10" fmla="*/ 28575 h 378618"/>
                <a:gd name="connsiteX11" fmla="*/ 561975 w 1009650"/>
                <a:gd name="connsiteY11" fmla="*/ 21431 h 378618"/>
                <a:gd name="connsiteX12" fmla="*/ 611981 w 1009650"/>
                <a:gd name="connsiteY12" fmla="*/ 0 h 378618"/>
                <a:gd name="connsiteX13" fmla="*/ 700088 w 1009650"/>
                <a:gd name="connsiteY13" fmla="*/ 30956 h 378618"/>
                <a:gd name="connsiteX14" fmla="*/ 764381 w 1009650"/>
                <a:gd name="connsiteY14" fmla="*/ 52387 h 378618"/>
                <a:gd name="connsiteX15" fmla="*/ 797719 w 1009650"/>
                <a:gd name="connsiteY15" fmla="*/ 52386 h 378618"/>
                <a:gd name="connsiteX16" fmla="*/ 866775 w 1009650"/>
                <a:gd name="connsiteY16" fmla="*/ 69056 h 378618"/>
                <a:gd name="connsiteX17" fmla="*/ 912019 w 1009650"/>
                <a:gd name="connsiteY17" fmla="*/ 97631 h 378618"/>
                <a:gd name="connsiteX18" fmla="*/ 1009650 w 1009650"/>
                <a:gd name="connsiteY18" fmla="*/ 126205 h 378618"/>
                <a:gd name="connsiteX19" fmla="*/ 954882 w 1009650"/>
                <a:gd name="connsiteY19" fmla="*/ 159544 h 378618"/>
                <a:gd name="connsiteX20" fmla="*/ 907255 w 1009650"/>
                <a:gd name="connsiteY20" fmla="*/ 202406 h 378618"/>
                <a:gd name="connsiteX21" fmla="*/ 757238 w 1009650"/>
                <a:gd name="connsiteY21" fmla="*/ 223837 h 378618"/>
                <a:gd name="connsiteX22" fmla="*/ 890587 w 1009650"/>
                <a:gd name="connsiteY22" fmla="*/ 240506 h 378618"/>
                <a:gd name="connsiteX23" fmla="*/ 935831 w 1009650"/>
                <a:gd name="connsiteY23" fmla="*/ 276224 h 378618"/>
                <a:gd name="connsiteX24" fmla="*/ 845343 w 1009650"/>
                <a:gd name="connsiteY24" fmla="*/ 292894 h 378618"/>
                <a:gd name="connsiteX25" fmla="*/ 785812 w 1009650"/>
                <a:gd name="connsiteY25" fmla="*/ 304800 h 378618"/>
                <a:gd name="connsiteX26" fmla="*/ 711994 w 1009650"/>
                <a:gd name="connsiteY26" fmla="*/ 302418 h 378618"/>
                <a:gd name="connsiteX27" fmla="*/ 666750 w 1009650"/>
                <a:gd name="connsiteY27" fmla="*/ 314324 h 378618"/>
                <a:gd name="connsiteX28" fmla="*/ 521492 w 1009650"/>
                <a:gd name="connsiteY28" fmla="*/ 319087 h 378618"/>
                <a:gd name="connsiteX29" fmla="*/ 502442 w 1009650"/>
                <a:gd name="connsiteY29" fmla="*/ 378618 h 378618"/>
                <a:gd name="connsiteX30" fmla="*/ 378619 w 1009650"/>
                <a:gd name="connsiteY30" fmla="*/ 376239 h 378618"/>
                <a:gd name="connsiteX31" fmla="*/ 242888 w 1009650"/>
                <a:gd name="connsiteY31" fmla="*/ 364330 h 378618"/>
                <a:gd name="connsiteX32" fmla="*/ 240507 w 1009650"/>
                <a:gd name="connsiteY32" fmla="*/ 309563 h 378618"/>
                <a:gd name="connsiteX33" fmla="*/ 185737 w 1009650"/>
                <a:gd name="connsiteY33" fmla="*/ 295274 h 378618"/>
                <a:gd name="connsiteX34" fmla="*/ 152400 w 1009650"/>
                <a:gd name="connsiteY34" fmla="*/ 307180 h 378618"/>
                <a:gd name="connsiteX35" fmla="*/ 71437 w 1009650"/>
                <a:gd name="connsiteY35" fmla="*/ 321468 h 378618"/>
                <a:gd name="connsiteX36" fmla="*/ 133350 w 1009650"/>
                <a:gd name="connsiteY36" fmla="*/ 290512 h 378618"/>
                <a:gd name="connsiteX37" fmla="*/ 102394 w 1009650"/>
                <a:gd name="connsiteY37" fmla="*/ 288131 h 378618"/>
                <a:gd name="connsiteX38" fmla="*/ 52387 w 1009650"/>
                <a:gd name="connsiteY38" fmla="*/ 278606 h 378618"/>
                <a:gd name="connsiteX39" fmla="*/ 14287 w 1009650"/>
                <a:gd name="connsiteY39" fmla="*/ 259556 h 378618"/>
                <a:gd name="connsiteX40" fmla="*/ 0 w 1009650"/>
                <a:gd name="connsiteY40" fmla="*/ 221457 h 378618"/>
                <a:gd name="connsiteX41" fmla="*/ 59531 w 1009650"/>
                <a:gd name="connsiteY41" fmla="*/ 209550 h 378618"/>
                <a:gd name="connsiteX42" fmla="*/ 133350 w 1009650"/>
                <a:gd name="connsiteY42" fmla="*/ 200024 h 378618"/>
                <a:gd name="connsiteX43" fmla="*/ 133350 w 1009650"/>
                <a:gd name="connsiteY43" fmla="*/ 197642 h 378618"/>
                <a:gd name="connsiteX44" fmla="*/ 130969 w 1009650"/>
                <a:gd name="connsiteY44" fmla="*/ 197642 h 378618"/>
                <a:gd name="connsiteX45" fmla="*/ 130969 w 1009650"/>
                <a:gd name="connsiteY45" fmla="*/ 195261 h 378618"/>
                <a:gd name="connsiteX46" fmla="*/ 121444 w 1009650"/>
                <a:gd name="connsiteY46" fmla="*/ 195261 h 378618"/>
                <a:gd name="connsiteX47" fmla="*/ 107157 w 1009650"/>
                <a:gd name="connsiteY47" fmla="*/ 178593 h 378618"/>
                <a:gd name="connsiteX0" fmla="*/ 107157 w 1009650"/>
                <a:gd name="connsiteY0" fmla="*/ 178593 h 378618"/>
                <a:gd name="connsiteX1" fmla="*/ 69056 w 1009650"/>
                <a:gd name="connsiteY1" fmla="*/ 161925 h 378618"/>
                <a:gd name="connsiteX2" fmla="*/ 202406 w 1009650"/>
                <a:gd name="connsiteY2" fmla="*/ 109537 h 378618"/>
                <a:gd name="connsiteX3" fmla="*/ 197644 w 1009650"/>
                <a:gd name="connsiteY3" fmla="*/ 107155 h 378618"/>
                <a:gd name="connsiteX4" fmla="*/ 257176 w 1009650"/>
                <a:gd name="connsiteY4" fmla="*/ 114299 h 378618"/>
                <a:gd name="connsiteX5" fmla="*/ 295274 w 1009650"/>
                <a:gd name="connsiteY5" fmla="*/ 100012 h 378618"/>
                <a:gd name="connsiteX6" fmla="*/ 354807 w 1009650"/>
                <a:gd name="connsiteY6" fmla="*/ 90488 h 378618"/>
                <a:gd name="connsiteX7" fmla="*/ 411956 w 1009650"/>
                <a:gd name="connsiteY7" fmla="*/ 69056 h 378618"/>
                <a:gd name="connsiteX8" fmla="*/ 440532 w 1009650"/>
                <a:gd name="connsiteY8" fmla="*/ 35718 h 378618"/>
                <a:gd name="connsiteX9" fmla="*/ 469106 w 1009650"/>
                <a:gd name="connsiteY9" fmla="*/ 30955 h 378618"/>
                <a:gd name="connsiteX10" fmla="*/ 516732 w 1009650"/>
                <a:gd name="connsiteY10" fmla="*/ 28575 h 378618"/>
                <a:gd name="connsiteX11" fmla="*/ 561975 w 1009650"/>
                <a:gd name="connsiteY11" fmla="*/ 21431 h 378618"/>
                <a:gd name="connsiteX12" fmla="*/ 611981 w 1009650"/>
                <a:gd name="connsiteY12" fmla="*/ 0 h 378618"/>
                <a:gd name="connsiteX13" fmla="*/ 700088 w 1009650"/>
                <a:gd name="connsiteY13" fmla="*/ 30956 h 378618"/>
                <a:gd name="connsiteX14" fmla="*/ 764381 w 1009650"/>
                <a:gd name="connsiteY14" fmla="*/ 52387 h 378618"/>
                <a:gd name="connsiteX15" fmla="*/ 797719 w 1009650"/>
                <a:gd name="connsiteY15" fmla="*/ 52386 h 378618"/>
                <a:gd name="connsiteX16" fmla="*/ 866775 w 1009650"/>
                <a:gd name="connsiteY16" fmla="*/ 69056 h 378618"/>
                <a:gd name="connsiteX17" fmla="*/ 912019 w 1009650"/>
                <a:gd name="connsiteY17" fmla="*/ 97631 h 378618"/>
                <a:gd name="connsiteX18" fmla="*/ 1009650 w 1009650"/>
                <a:gd name="connsiteY18" fmla="*/ 126205 h 378618"/>
                <a:gd name="connsiteX19" fmla="*/ 954882 w 1009650"/>
                <a:gd name="connsiteY19" fmla="*/ 159544 h 378618"/>
                <a:gd name="connsiteX20" fmla="*/ 907255 w 1009650"/>
                <a:gd name="connsiteY20" fmla="*/ 202406 h 378618"/>
                <a:gd name="connsiteX21" fmla="*/ 757238 w 1009650"/>
                <a:gd name="connsiteY21" fmla="*/ 223837 h 378618"/>
                <a:gd name="connsiteX22" fmla="*/ 890587 w 1009650"/>
                <a:gd name="connsiteY22" fmla="*/ 240506 h 378618"/>
                <a:gd name="connsiteX23" fmla="*/ 935831 w 1009650"/>
                <a:gd name="connsiteY23" fmla="*/ 276224 h 378618"/>
                <a:gd name="connsiteX24" fmla="*/ 845343 w 1009650"/>
                <a:gd name="connsiteY24" fmla="*/ 292894 h 378618"/>
                <a:gd name="connsiteX25" fmla="*/ 785812 w 1009650"/>
                <a:gd name="connsiteY25" fmla="*/ 304800 h 378618"/>
                <a:gd name="connsiteX26" fmla="*/ 711994 w 1009650"/>
                <a:gd name="connsiteY26" fmla="*/ 302418 h 378618"/>
                <a:gd name="connsiteX27" fmla="*/ 666750 w 1009650"/>
                <a:gd name="connsiteY27" fmla="*/ 314324 h 378618"/>
                <a:gd name="connsiteX28" fmla="*/ 521492 w 1009650"/>
                <a:gd name="connsiteY28" fmla="*/ 319087 h 378618"/>
                <a:gd name="connsiteX29" fmla="*/ 502442 w 1009650"/>
                <a:gd name="connsiteY29" fmla="*/ 378618 h 378618"/>
                <a:gd name="connsiteX30" fmla="*/ 378619 w 1009650"/>
                <a:gd name="connsiteY30" fmla="*/ 376239 h 378618"/>
                <a:gd name="connsiteX31" fmla="*/ 242888 w 1009650"/>
                <a:gd name="connsiteY31" fmla="*/ 364330 h 378618"/>
                <a:gd name="connsiteX32" fmla="*/ 240507 w 1009650"/>
                <a:gd name="connsiteY32" fmla="*/ 309563 h 378618"/>
                <a:gd name="connsiteX33" fmla="*/ 185737 w 1009650"/>
                <a:gd name="connsiteY33" fmla="*/ 295274 h 378618"/>
                <a:gd name="connsiteX34" fmla="*/ 152400 w 1009650"/>
                <a:gd name="connsiteY34" fmla="*/ 307180 h 378618"/>
                <a:gd name="connsiteX35" fmla="*/ 71437 w 1009650"/>
                <a:gd name="connsiteY35" fmla="*/ 321468 h 378618"/>
                <a:gd name="connsiteX36" fmla="*/ 133350 w 1009650"/>
                <a:gd name="connsiteY36" fmla="*/ 290512 h 378618"/>
                <a:gd name="connsiteX37" fmla="*/ 102394 w 1009650"/>
                <a:gd name="connsiteY37" fmla="*/ 288131 h 378618"/>
                <a:gd name="connsiteX38" fmla="*/ 52387 w 1009650"/>
                <a:gd name="connsiteY38" fmla="*/ 278606 h 378618"/>
                <a:gd name="connsiteX39" fmla="*/ 14287 w 1009650"/>
                <a:gd name="connsiteY39" fmla="*/ 259556 h 378618"/>
                <a:gd name="connsiteX40" fmla="*/ 0 w 1009650"/>
                <a:gd name="connsiteY40" fmla="*/ 221457 h 378618"/>
                <a:gd name="connsiteX41" fmla="*/ 59531 w 1009650"/>
                <a:gd name="connsiteY41" fmla="*/ 209550 h 378618"/>
                <a:gd name="connsiteX42" fmla="*/ 133350 w 1009650"/>
                <a:gd name="connsiteY42" fmla="*/ 200024 h 378618"/>
                <a:gd name="connsiteX43" fmla="*/ 133350 w 1009650"/>
                <a:gd name="connsiteY43" fmla="*/ 197642 h 378618"/>
                <a:gd name="connsiteX44" fmla="*/ 130969 w 1009650"/>
                <a:gd name="connsiteY44" fmla="*/ 197642 h 378618"/>
                <a:gd name="connsiteX45" fmla="*/ 130969 w 1009650"/>
                <a:gd name="connsiteY45" fmla="*/ 195261 h 378618"/>
                <a:gd name="connsiteX46" fmla="*/ 121444 w 1009650"/>
                <a:gd name="connsiteY46" fmla="*/ 195261 h 378618"/>
                <a:gd name="connsiteX47" fmla="*/ 107157 w 1009650"/>
                <a:gd name="connsiteY47" fmla="*/ 178593 h 378618"/>
                <a:gd name="connsiteX0" fmla="*/ 107157 w 1009650"/>
                <a:gd name="connsiteY0" fmla="*/ 178593 h 378618"/>
                <a:gd name="connsiteX1" fmla="*/ 69056 w 1009650"/>
                <a:gd name="connsiteY1" fmla="*/ 161925 h 378618"/>
                <a:gd name="connsiteX2" fmla="*/ 202406 w 1009650"/>
                <a:gd name="connsiteY2" fmla="*/ 109537 h 378618"/>
                <a:gd name="connsiteX3" fmla="*/ 197644 w 1009650"/>
                <a:gd name="connsiteY3" fmla="*/ 107155 h 378618"/>
                <a:gd name="connsiteX4" fmla="*/ 257176 w 1009650"/>
                <a:gd name="connsiteY4" fmla="*/ 114299 h 378618"/>
                <a:gd name="connsiteX5" fmla="*/ 295274 w 1009650"/>
                <a:gd name="connsiteY5" fmla="*/ 100012 h 378618"/>
                <a:gd name="connsiteX6" fmla="*/ 354807 w 1009650"/>
                <a:gd name="connsiteY6" fmla="*/ 90488 h 378618"/>
                <a:gd name="connsiteX7" fmla="*/ 411956 w 1009650"/>
                <a:gd name="connsiteY7" fmla="*/ 69056 h 378618"/>
                <a:gd name="connsiteX8" fmla="*/ 440532 w 1009650"/>
                <a:gd name="connsiteY8" fmla="*/ 35718 h 378618"/>
                <a:gd name="connsiteX9" fmla="*/ 469106 w 1009650"/>
                <a:gd name="connsiteY9" fmla="*/ 30955 h 378618"/>
                <a:gd name="connsiteX10" fmla="*/ 516732 w 1009650"/>
                <a:gd name="connsiteY10" fmla="*/ 28575 h 378618"/>
                <a:gd name="connsiteX11" fmla="*/ 561975 w 1009650"/>
                <a:gd name="connsiteY11" fmla="*/ 21431 h 378618"/>
                <a:gd name="connsiteX12" fmla="*/ 611981 w 1009650"/>
                <a:gd name="connsiteY12" fmla="*/ 0 h 378618"/>
                <a:gd name="connsiteX13" fmla="*/ 700088 w 1009650"/>
                <a:gd name="connsiteY13" fmla="*/ 30956 h 378618"/>
                <a:gd name="connsiteX14" fmla="*/ 764381 w 1009650"/>
                <a:gd name="connsiteY14" fmla="*/ 52387 h 378618"/>
                <a:gd name="connsiteX15" fmla="*/ 797719 w 1009650"/>
                <a:gd name="connsiteY15" fmla="*/ 52386 h 378618"/>
                <a:gd name="connsiteX16" fmla="*/ 866775 w 1009650"/>
                <a:gd name="connsiteY16" fmla="*/ 69056 h 378618"/>
                <a:gd name="connsiteX17" fmla="*/ 912019 w 1009650"/>
                <a:gd name="connsiteY17" fmla="*/ 97631 h 378618"/>
                <a:gd name="connsiteX18" fmla="*/ 1009650 w 1009650"/>
                <a:gd name="connsiteY18" fmla="*/ 126205 h 378618"/>
                <a:gd name="connsiteX19" fmla="*/ 954882 w 1009650"/>
                <a:gd name="connsiteY19" fmla="*/ 159544 h 378618"/>
                <a:gd name="connsiteX20" fmla="*/ 907255 w 1009650"/>
                <a:gd name="connsiteY20" fmla="*/ 202406 h 378618"/>
                <a:gd name="connsiteX21" fmla="*/ 757238 w 1009650"/>
                <a:gd name="connsiteY21" fmla="*/ 223837 h 378618"/>
                <a:gd name="connsiteX22" fmla="*/ 890587 w 1009650"/>
                <a:gd name="connsiteY22" fmla="*/ 240506 h 378618"/>
                <a:gd name="connsiteX23" fmla="*/ 935831 w 1009650"/>
                <a:gd name="connsiteY23" fmla="*/ 276224 h 378618"/>
                <a:gd name="connsiteX24" fmla="*/ 845343 w 1009650"/>
                <a:gd name="connsiteY24" fmla="*/ 292894 h 378618"/>
                <a:gd name="connsiteX25" fmla="*/ 785812 w 1009650"/>
                <a:gd name="connsiteY25" fmla="*/ 304800 h 378618"/>
                <a:gd name="connsiteX26" fmla="*/ 711994 w 1009650"/>
                <a:gd name="connsiteY26" fmla="*/ 302418 h 378618"/>
                <a:gd name="connsiteX27" fmla="*/ 666750 w 1009650"/>
                <a:gd name="connsiteY27" fmla="*/ 326230 h 378618"/>
                <a:gd name="connsiteX28" fmla="*/ 521492 w 1009650"/>
                <a:gd name="connsiteY28" fmla="*/ 319087 h 378618"/>
                <a:gd name="connsiteX29" fmla="*/ 502442 w 1009650"/>
                <a:gd name="connsiteY29" fmla="*/ 378618 h 378618"/>
                <a:gd name="connsiteX30" fmla="*/ 378619 w 1009650"/>
                <a:gd name="connsiteY30" fmla="*/ 376239 h 378618"/>
                <a:gd name="connsiteX31" fmla="*/ 242888 w 1009650"/>
                <a:gd name="connsiteY31" fmla="*/ 364330 h 378618"/>
                <a:gd name="connsiteX32" fmla="*/ 240507 w 1009650"/>
                <a:gd name="connsiteY32" fmla="*/ 309563 h 378618"/>
                <a:gd name="connsiteX33" fmla="*/ 185737 w 1009650"/>
                <a:gd name="connsiteY33" fmla="*/ 295274 h 378618"/>
                <a:gd name="connsiteX34" fmla="*/ 152400 w 1009650"/>
                <a:gd name="connsiteY34" fmla="*/ 307180 h 378618"/>
                <a:gd name="connsiteX35" fmla="*/ 71437 w 1009650"/>
                <a:gd name="connsiteY35" fmla="*/ 321468 h 378618"/>
                <a:gd name="connsiteX36" fmla="*/ 133350 w 1009650"/>
                <a:gd name="connsiteY36" fmla="*/ 290512 h 378618"/>
                <a:gd name="connsiteX37" fmla="*/ 102394 w 1009650"/>
                <a:gd name="connsiteY37" fmla="*/ 288131 h 378618"/>
                <a:gd name="connsiteX38" fmla="*/ 52387 w 1009650"/>
                <a:gd name="connsiteY38" fmla="*/ 278606 h 378618"/>
                <a:gd name="connsiteX39" fmla="*/ 14287 w 1009650"/>
                <a:gd name="connsiteY39" fmla="*/ 259556 h 378618"/>
                <a:gd name="connsiteX40" fmla="*/ 0 w 1009650"/>
                <a:gd name="connsiteY40" fmla="*/ 221457 h 378618"/>
                <a:gd name="connsiteX41" fmla="*/ 59531 w 1009650"/>
                <a:gd name="connsiteY41" fmla="*/ 209550 h 378618"/>
                <a:gd name="connsiteX42" fmla="*/ 133350 w 1009650"/>
                <a:gd name="connsiteY42" fmla="*/ 200024 h 378618"/>
                <a:gd name="connsiteX43" fmla="*/ 133350 w 1009650"/>
                <a:gd name="connsiteY43" fmla="*/ 197642 h 378618"/>
                <a:gd name="connsiteX44" fmla="*/ 130969 w 1009650"/>
                <a:gd name="connsiteY44" fmla="*/ 197642 h 378618"/>
                <a:gd name="connsiteX45" fmla="*/ 130969 w 1009650"/>
                <a:gd name="connsiteY45" fmla="*/ 195261 h 378618"/>
                <a:gd name="connsiteX46" fmla="*/ 121444 w 1009650"/>
                <a:gd name="connsiteY46" fmla="*/ 195261 h 378618"/>
                <a:gd name="connsiteX47" fmla="*/ 107157 w 1009650"/>
                <a:gd name="connsiteY47" fmla="*/ 178593 h 378618"/>
                <a:gd name="connsiteX0" fmla="*/ 107157 w 1009650"/>
                <a:gd name="connsiteY0" fmla="*/ 178593 h 378618"/>
                <a:gd name="connsiteX1" fmla="*/ 69056 w 1009650"/>
                <a:gd name="connsiteY1" fmla="*/ 161925 h 378618"/>
                <a:gd name="connsiteX2" fmla="*/ 202406 w 1009650"/>
                <a:gd name="connsiteY2" fmla="*/ 109537 h 378618"/>
                <a:gd name="connsiteX3" fmla="*/ 197644 w 1009650"/>
                <a:gd name="connsiteY3" fmla="*/ 107155 h 378618"/>
                <a:gd name="connsiteX4" fmla="*/ 257176 w 1009650"/>
                <a:gd name="connsiteY4" fmla="*/ 114299 h 378618"/>
                <a:gd name="connsiteX5" fmla="*/ 295274 w 1009650"/>
                <a:gd name="connsiteY5" fmla="*/ 100012 h 378618"/>
                <a:gd name="connsiteX6" fmla="*/ 354807 w 1009650"/>
                <a:gd name="connsiteY6" fmla="*/ 90488 h 378618"/>
                <a:gd name="connsiteX7" fmla="*/ 411956 w 1009650"/>
                <a:gd name="connsiteY7" fmla="*/ 69056 h 378618"/>
                <a:gd name="connsiteX8" fmla="*/ 440532 w 1009650"/>
                <a:gd name="connsiteY8" fmla="*/ 35718 h 378618"/>
                <a:gd name="connsiteX9" fmla="*/ 469106 w 1009650"/>
                <a:gd name="connsiteY9" fmla="*/ 30955 h 378618"/>
                <a:gd name="connsiteX10" fmla="*/ 516732 w 1009650"/>
                <a:gd name="connsiteY10" fmla="*/ 28575 h 378618"/>
                <a:gd name="connsiteX11" fmla="*/ 561975 w 1009650"/>
                <a:gd name="connsiteY11" fmla="*/ 21431 h 378618"/>
                <a:gd name="connsiteX12" fmla="*/ 611981 w 1009650"/>
                <a:gd name="connsiteY12" fmla="*/ 0 h 378618"/>
                <a:gd name="connsiteX13" fmla="*/ 700088 w 1009650"/>
                <a:gd name="connsiteY13" fmla="*/ 30956 h 378618"/>
                <a:gd name="connsiteX14" fmla="*/ 764381 w 1009650"/>
                <a:gd name="connsiteY14" fmla="*/ 52387 h 378618"/>
                <a:gd name="connsiteX15" fmla="*/ 797719 w 1009650"/>
                <a:gd name="connsiteY15" fmla="*/ 52386 h 378618"/>
                <a:gd name="connsiteX16" fmla="*/ 866775 w 1009650"/>
                <a:gd name="connsiteY16" fmla="*/ 69056 h 378618"/>
                <a:gd name="connsiteX17" fmla="*/ 912019 w 1009650"/>
                <a:gd name="connsiteY17" fmla="*/ 97631 h 378618"/>
                <a:gd name="connsiteX18" fmla="*/ 1009650 w 1009650"/>
                <a:gd name="connsiteY18" fmla="*/ 126205 h 378618"/>
                <a:gd name="connsiteX19" fmla="*/ 954882 w 1009650"/>
                <a:gd name="connsiteY19" fmla="*/ 159544 h 378618"/>
                <a:gd name="connsiteX20" fmla="*/ 907255 w 1009650"/>
                <a:gd name="connsiteY20" fmla="*/ 202406 h 378618"/>
                <a:gd name="connsiteX21" fmla="*/ 757238 w 1009650"/>
                <a:gd name="connsiteY21" fmla="*/ 223837 h 378618"/>
                <a:gd name="connsiteX22" fmla="*/ 890587 w 1009650"/>
                <a:gd name="connsiteY22" fmla="*/ 240506 h 378618"/>
                <a:gd name="connsiteX23" fmla="*/ 935831 w 1009650"/>
                <a:gd name="connsiteY23" fmla="*/ 276224 h 378618"/>
                <a:gd name="connsiteX24" fmla="*/ 845343 w 1009650"/>
                <a:gd name="connsiteY24" fmla="*/ 292894 h 378618"/>
                <a:gd name="connsiteX25" fmla="*/ 785812 w 1009650"/>
                <a:gd name="connsiteY25" fmla="*/ 304800 h 378618"/>
                <a:gd name="connsiteX26" fmla="*/ 721519 w 1009650"/>
                <a:gd name="connsiteY26" fmla="*/ 297656 h 378618"/>
                <a:gd name="connsiteX27" fmla="*/ 666750 w 1009650"/>
                <a:gd name="connsiteY27" fmla="*/ 326230 h 378618"/>
                <a:gd name="connsiteX28" fmla="*/ 521492 w 1009650"/>
                <a:gd name="connsiteY28" fmla="*/ 319087 h 378618"/>
                <a:gd name="connsiteX29" fmla="*/ 502442 w 1009650"/>
                <a:gd name="connsiteY29" fmla="*/ 378618 h 378618"/>
                <a:gd name="connsiteX30" fmla="*/ 378619 w 1009650"/>
                <a:gd name="connsiteY30" fmla="*/ 376239 h 378618"/>
                <a:gd name="connsiteX31" fmla="*/ 242888 w 1009650"/>
                <a:gd name="connsiteY31" fmla="*/ 364330 h 378618"/>
                <a:gd name="connsiteX32" fmla="*/ 240507 w 1009650"/>
                <a:gd name="connsiteY32" fmla="*/ 309563 h 378618"/>
                <a:gd name="connsiteX33" fmla="*/ 185737 w 1009650"/>
                <a:gd name="connsiteY33" fmla="*/ 295274 h 378618"/>
                <a:gd name="connsiteX34" fmla="*/ 152400 w 1009650"/>
                <a:gd name="connsiteY34" fmla="*/ 307180 h 378618"/>
                <a:gd name="connsiteX35" fmla="*/ 71437 w 1009650"/>
                <a:gd name="connsiteY35" fmla="*/ 321468 h 378618"/>
                <a:gd name="connsiteX36" fmla="*/ 133350 w 1009650"/>
                <a:gd name="connsiteY36" fmla="*/ 290512 h 378618"/>
                <a:gd name="connsiteX37" fmla="*/ 102394 w 1009650"/>
                <a:gd name="connsiteY37" fmla="*/ 288131 h 378618"/>
                <a:gd name="connsiteX38" fmla="*/ 52387 w 1009650"/>
                <a:gd name="connsiteY38" fmla="*/ 278606 h 378618"/>
                <a:gd name="connsiteX39" fmla="*/ 14287 w 1009650"/>
                <a:gd name="connsiteY39" fmla="*/ 259556 h 378618"/>
                <a:gd name="connsiteX40" fmla="*/ 0 w 1009650"/>
                <a:gd name="connsiteY40" fmla="*/ 221457 h 378618"/>
                <a:gd name="connsiteX41" fmla="*/ 59531 w 1009650"/>
                <a:gd name="connsiteY41" fmla="*/ 209550 h 378618"/>
                <a:gd name="connsiteX42" fmla="*/ 133350 w 1009650"/>
                <a:gd name="connsiteY42" fmla="*/ 200024 h 378618"/>
                <a:gd name="connsiteX43" fmla="*/ 133350 w 1009650"/>
                <a:gd name="connsiteY43" fmla="*/ 197642 h 378618"/>
                <a:gd name="connsiteX44" fmla="*/ 130969 w 1009650"/>
                <a:gd name="connsiteY44" fmla="*/ 197642 h 378618"/>
                <a:gd name="connsiteX45" fmla="*/ 130969 w 1009650"/>
                <a:gd name="connsiteY45" fmla="*/ 195261 h 378618"/>
                <a:gd name="connsiteX46" fmla="*/ 121444 w 1009650"/>
                <a:gd name="connsiteY46" fmla="*/ 195261 h 378618"/>
                <a:gd name="connsiteX47" fmla="*/ 107157 w 1009650"/>
                <a:gd name="connsiteY47" fmla="*/ 178593 h 378618"/>
                <a:gd name="connsiteX0" fmla="*/ 107157 w 1009650"/>
                <a:gd name="connsiteY0" fmla="*/ 178593 h 378618"/>
                <a:gd name="connsiteX1" fmla="*/ 69056 w 1009650"/>
                <a:gd name="connsiteY1" fmla="*/ 161925 h 378618"/>
                <a:gd name="connsiteX2" fmla="*/ 202406 w 1009650"/>
                <a:gd name="connsiteY2" fmla="*/ 109537 h 378618"/>
                <a:gd name="connsiteX3" fmla="*/ 197644 w 1009650"/>
                <a:gd name="connsiteY3" fmla="*/ 107155 h 378618"/>
                <a:gd name="connsiteX4" fmla="*/ 257176 w 1009650"/>
                <a:gd name="connsiteY4" fmla="*/ 114299 h 378618"/>
                <a:gd name="connsiteX5" fmla="*/ 295274 w 1009650"/>
                <a:gd name="connsiteY5" fmla="*/ 100012 h 378618"/>
                <a:gd name="connsiteX6" fmla="*/ 354807 w 1009650"/>
                <a:gd name="connsiteY6" fmla="*/ 90488 h 378618"/>
                <a:gd name="connsiteX7" fmla="*/ 411956 w 1009650"/>
                <a:gd name="connsiteY7" fmla="*/ 69056 h 378618"/>
                <a:gd name="connsiteX8" fmla="*/ 440532 w 1009650"/>
                <a:gd name="connsiteY8" fmla="*/ 35718 h 378618"/>
                <a:gd name="connsiteX9" fmla="*/ 469106 w 1009650"/>
                <a:gd name="connsiteY9" fmla="*/ 30955 h 378618"/>
                <a:gd name="connsiteX10" fmla="*/ 516732 w 1009650"/>
                <a:gd name="connsiteY10" fmla="*/ 28575 h 378618"/>
                <a:gd name="connsiteX11" fmla="*/ 561975 w 1009650"/>
                <a:gd name="connsiteY11" fmla="*/ 21431 h 378618"/>
                <a:gd name="connsiteX12" fmla="*/ 611981 w 1009650"/>
                <a:gd name="connsiteY12" fmla="*/ 0 h 378618"/>
                <a:gd name="connsiteX13" fmla="*/ 700088 w 1009650"/>
                <a:gd name="connsiteY13" fmla="*/ 30956 h 378618"/>
                <a:gd name="connsiteX14" fmla="*/ 764381 w 1009650"/>
                <a:gd name="connsiteY14" fmla="*/ 52387 h 378618"/>
                <a:gd name="connsiteX15" fmla="*/ 797719 w 1009650"/>
                <a:gd name="connsiteY15" fmla="*/ 52386 h 378618"/>
                <a:gd name="connsiteX16" fmla="*/ 866775 w 1009650"/>
                <a:gd name="connsiteY16" fmla="*/ 69056 h 378618"/>
                <a:gd name="connsiteX17" fmla="*/ 912019 w 1009650"/>
                <a:gd name="connsiteY17" fmla="*/ 97631 h 378618"/>
                <a:gd name="connsiteX18" fmla="*/ 1009650 w 1009650"/>
                <a:gd name="connsiteY18" fmla="*/ 126205 h 378618"/>
                <a:gd name="connsiteX19" fmla="*/ 954882 w 1009650"/>
                <a:gd name="connsiteY19" fmla="*/ 159544 h 378618"/>
                <a:gd name="connsiteX20" fmla="*/ 907255 w 1009650"/>
                <a:gd name="connsiteY20" fmla="*/ 202406 h 378618"/>
                <a:gd name="connsiteX21" fmla="*/ 757238 w 1009650"/>
                <a:gd name="connsiteY21" fmla="*/ 223837 h 378618"/>
                <a:gd name="connsiteX22" fmla="*/ 890587 w 1009650"/>
                <a:gd name="connsiteY22" fmla="*/ 240506 h 378618"/>
                <a:gd name="connsiteX23" fmla="*/ 935831 w 1009650"/>
                <a:gd name="connsiteY23" fmla="*/ 276224 h 378618"/>
                <a:gd name="connsiteX24" fmla="*/ 845343 w 1009650"/>
                <a:gd name="connsiteY24" fmla="*/ 292894 h 378618"/>
                <a:gd name="connsiteX25" fmla="*/ 785812 w 1009650"/>
                <a:gd name="connsiteY25" fmla="*/ 266700 h 378618"/>
                <a:gd name="connsiteX26" fmla="*/ 721519 w 1009650"/>
                <a:gd name="connsiteY26" fmla="*/ 297656 h 378618"/>
                <a:gd name="connsiteX27" fmla="*/ 666750 w 1009650"/>
                <a:gd name="connsiteY27" fmla="*/ 326230 h 378618"/>
                <a:gd name="connsiteX28" fmla="*/ 521492 w 1009650"/>
                <a:gd name="connsiteY28" fmla="*/ 319087 h 378618"/>
                <a:gd name="connsiteX29" fmla="*/ 502442 w 1009650"/>
                <a:gd name="connsiteY29" fmla="*/ 378618 h 378618"/>
                <a:gd name="connsiteX30" fmla="*/ 378619 w 1009650"/>
                <a:gd name="connsiteY30" fmla="*/ 376239 h 378618"/>
                <a:gd name="connsiteX31" fmla="*/ 242888 w 1009650"/>
                <a:gd name="connsiteY31" fmla="*/ 364330 h 378618"/>
                <a:gd name="connsiteX32" fmla="*/ 240507 w 1009650"/>
                <a:gd name="connsiteY32" fmla="*/ 309563 h 378618"/>
                <a:gd name="connsiteX33" fmla="*/ 185737 w 1009650"/>
                <a:gd name="connsiteY33" fmla="*/ 295274 h 378618"/>
                <a:gd name="connsiteX34" fmla="*/ 152400 w 1009650"/>
                <a:gd name="connsiteY34" fmla="*/ 307180 h 378618"/>
                <a:gd name="connsiteX35" fmla="*/ 71437 w 1009650"/>
                <a:gd name="connsiteY35" fmla="*/ 321468 h 378618"/>
                <a:gd name="connsiteX36" fmla="*/ 133350 w 1009650"/>
                <a:gd name="connsiteY36" fmla="*/ 290512 h 378618"/>
                <a:gd name="connsiteX37" fmla="*/ 102394 w 1009650"/>
                <a:gd name="connsiteY37" fmla="*/ 288131 h 378618"/>
                <a:gd name="connsiteX38" fmla="*/ 52387 w 1009650"/>
                <a:gd name="connsiteY38" fmla="*/ 278606 h 378618"/>
                <a:gd name="connsiteX39" fmla="*/ 14287 w 1009650"/>
                <a:gd name="connsiteY39" fmla="*/ 259556 h 378618"/>
                <a:gd name="connsiteX40" fmla="*/ 0 w 1009650"/>
                <a:gd name="connsiteY40" fmla="*/ 221457 h 378618"/>
                <a:gd name="connsiteX41" fmla="*/ 59531 w 1009650"/>
                <a:gd name="connsiteY41" fmla="*/ 209550 h 378618"/>
                <a:gd name="connsiteX42" fmla="*/ 133350 w 1009650"/>
                <a:gd name="connsiteY42" fmla="*/ 200024 h 378618"/>
                <a:gd name="connsiteX43" fmla="*/ 133350 w 1009650"/>
                <a:gd name="connsiteY43" fmla="*/ 197642 h 378618"/>
                <a:gd name="connsiteX44" fmla="*/ 130969 w 1009650"/>
                <a:gd name="connsiteY44" fmla="*/ 197642 h 378618"/>
                <a:gd name="connsiteX45" fmla="*/ 130969 w 1009650"/>
                <a:gd name="connsiteY45" fmla="*/ 195261 h 378618"/>
                <a:gd name="connsiteX46" fmla="*/ 121444 w 1009650"/>
                <a:gd name="connsiteY46" fmla="*/ 195261 h 378618"/>
                <a:gd name="connsiteX47" fmla="*/ 107157 w 1009650"/>
                <a:gd name="connsiteY47" fmla="*/ 178593 h 378618"/>
                <a:gd name="connsiteX0" fmla="*/ 107157 w 1009650"/>
                <a:gd name="connsiteY0" fmla="*/ 178593 h 378618"/>
                <a:gd name="connsiteX1" fmla="*/ 69056 w 1009650"/>
                <a:gd name="connsiteY1" fmla="*/ 161925 h 378618"/>
                <a:gd name="connsiteX2" fmla="*/ 202406 w 1009650"/>
                <a:gd name="connsiteY2" fmla="*/ 109537 h 378618"/>
                <a:gd name="connsiteX3" fmla="*/ 197644 w 1009650"/>
                <a:gd name="connsiteY3" fmla="*/ 107155 h 378618"/>
                <a:gd name="connsiteX4" fmla="*/ 257176 w 1009650"/>
                <a:gd name="connsiteY4" fmla="*/ 114299 h 378618"/>
                <a:gd name="connsiteX5" fmla="*/ 295274 w 1009650"/>
                <a:gd name="connsiteY5" fmla="*/ 100012 h 378618"/>
                <a:gd name="connsiteX6" fmla="*/ 354807 w 1009650"/>
                <a:gd name="connsiteY6" fmla="*/ 90488 h 378618"/>
                <a:gd name="connsiteX7" fmla="*/ 411956 w 1009650"/>
                <a:gd name="connsiteY7" fmla="*/ 69056 h 378618"/>
                <a:gd name="connsiteX8" fmla="*/ 440532 w 1009650"/>
                <a:gd name="connsiteY8" fmla="*/ 35718 h 378618"/>
                <a:gd name="connsiteX9" fmla="*/ 469106 w 1009650"/>
                <a:gd name="connsiteY9" fmla="*/ 30955 h 378618"/>
                <a:gd name="connsiteX10" fmla="*/ 516732 w 1009650"/>
                <a:gd name="connsiteY10" fmla="*/ 28575 h 378618"/>
                <a:gd name="connsiteX11" fmla="*/ 564356 w 1009650"/>
                <a:gd name="connsiteY11" fmla="*/ 52387 h 378618"/>
                <a:gd name="connsiteX12" fmla="*/ 611981 w 1009650"/>
                <a:gd name="connsiteY12" fmla="*/ 0 h 378618"/>
                <a:gd name="connsiteX13" fmla="*/ 700088 w 1009650"/>
                <a:gd name="connsiteY13" fmla="*/ 30956 h 378618"/>
                <a:gd name="connsiteX14" fmla="*/ 764381 w 1009650"/>
                <a:gd name="connsiteY14" fmla="*/ 52387 h 378618"/>
                <a:gd name="connsiteX15" fmla="*/ 797719 w 1009650"/>
                <a:gd name="connsiteY15" fmla="*/ 52386 h 378618"/>
                <a:gd name="connsiteX16" fmla="*/ 866775 w 1009650"/>
                <a:gd name="connsiteY16" fmla="*/ 69056 h 378618"/>
                <a:gd name="connsiteX17" fmla="*/ 912019 w 1009650"/>
                <a:gd name="connsiteY17" fmla="*/ 97631 h 378618"/>
                <a:gd name="connsiteX18" fmla="*/ 1009650 w 1009650"/>
                <a:gd name="connsiteY18" fmla="*/ 126205 h 378618"/>
                <a:gd name="connsiteX19" fmla="*/ 954882 w 1009650"/>
                <a:gd name="connsiteY19" fmla="*/ 159544 h 378618"/>
                <a:gd name="connsiteX20" fmla="*/ 907255 w 1009650"/>
                <a:gd name="connsiteY20" fmla="*/ 202406 h 378618"/>
                <a:gd name="connsiteX21" fmla="*/ 757238 w 1009650"/>
                <a:gd name="connsiteY21" fmla="*/ 223837 h 378618"/>
                <a:gd name="connsiteX22" fmla="*/ 890587 w 1009650"/>
                <a:gd name="connsiteY22" fmla="*/ 240506 h 378618"/>
                <a:gd name="connsiteX23" fmla="*/ 935831 w 1009650"/>
                <a:gd name="connsiteY23" fmla="*/ 276224 h 378618"/>
                <a:gd name="connsiteX24" fmla="*/ 845343 w 1009650"/>
                <a:gd name="connsiteY24" fmla="*/ 292894 h 378618"/>
                <a:gd name="connsiteX25" fmla="*/ 785812 w 1009650"/>
                <a:gd name="connsiteY25" fmla="*/ 266700 h 378618"/>
                <a:gd name="connsiteX26" fmla="*/ 721519 w 1009650"/>
                <a:gd name="connsiteY26" fmla="*/ 297656 h 378618"/>
                <a:gd name="connsiteX27" fmla="*/ 666750 w 1009650"/>
                <a:gd name="connsiteY27" fmla="*/ 326230 h 378618"/>
                <a:gd name="connsiteX28" fmla="*/ 521492 w 1009650"/>
                <a:gd name="connsiteY28" fmla="*/ 319087 h 378618"/>
                <a:gd name="connsiteX29" fmla="*/ 502442 w 1009650"/>
                <a:gd name="connsiteY29" fmla="*/ 378618 h 378618"/>
                <a:gd name="connsiteX30" fmla="*/ 378619 w 1009650"/>
                <a:gd name="connsiteY30" fmla="*/ 376239 h 378618"/>
                <a:gd name="connsiteX31" fmla="*/ 242888 w 1009650"/>
                <a:gd name="connsiteY31" fmla="*/ 364330 h 378618"/>
                <a:gd name="connsiteX32" fmla="*/ 240507 w 1009650"/>
                <a:gd name="connsiteY32" fmla="*/ 309563 h 378618"/>
                <a:gd name="connsiteX33" fmla="*/ 185737 w 1009650"/>
                <a:gd name="connsiteY33" fmla="*/ 295274 h 378618"/>
                <a:gd name="connsiteX34" fmla="*/ 152400 w 1009650"/>
                <a:gd name="connsiteY34" fmla="*/ 307180 h 378618"/>
                <a:gd name="connsiteX35" fmla="*/ 71437 w 1009650"/>
                <a:gd name="connsiteY35" fmla="*/ 321468 h 378618"/>
                <a:gd name="connsiteX36" fmla="*/ 133350 w 1009650"/>
                <a:gd name="connsiteY36" fmla="*/ 290512 h 378618"/>
                <a:gd name="connsiteX37" fmla="*/ 102394 w 1009650"/>
                <a:gd name="connsiteY37" fmla="*/ 288131 h 378618"/>
                <a:gd name="connsiteX38" fmla="*/ 52387 w 1009650"/>
                <a:gd name="connsiteY38" fmla="*/ 278606 h 378618"/>
                <a:gd name="connsiteX39" fmla="*/ 14287 w 1009650"/>
                <a:gd name="connsiteY39" fmla="*/ 259556 h 378618"/>
                <a:gd name="connsiteX40" fmla="*/ 0 w 1009650"/>
                <a:gd name="connsiteY40" fmla="*/ 221457 h 378618"/>
                <a:gd name="connsiteX41" fmla="*/ 59531 w 1009650"/>
                <a:gd name="connsiteY41" fmla="*/ 209550 h 378618"/>
                <a:gd name="connsiteX42" fmla="*/ 133350 w 1009650"/>
                <a:gd name="connsiteY42" fmla="*/ 200024 h 378618"/>
                <a:gd name="connsiteX43" fmla="*/ 133350 w 1009650"/>
                <a:gd name="connsiteY43" fmla="*/ 197642 h 378618"/>
                <a:gd name="connsiteX44" fmla="*/ 130969 w 1009650"/>
                <a:gd name="connsiteY44" fmla="*/ 197642 h 378618"/>
                <a:gd name="connsiteX45" fmla="*/ 130969 w 1009650"/>
                <a:gd name="connsiteY45" fmla="*/ 195261 h 378618"/>
                <a:gd name="connsiteX46" fmla="*/ 121444 w 1009650"/>
                <a:gd name="connsiteY46" fmla="*/ 195261 h 378618"/>
                <a:gd name="connsiteX47" fmla="*/ 107157 w 1009650"/>
                <a:gd name="connsiteY47" fmla="*/ 178593 h 378618"/>
                <a:gd name="connsiteX0" fmla="*/ 107157 w 1009650"/>
                <a:gd name="connsiteY0" fmla="*/ 169068 h 369093"/>
                <a:gd name="connsiteX1" fmla="*/ 69056 w 1009650"/>
                <a:gd name="connsiteY1" fmla="*/ 152400 h 369093"/>
                <a:gd name="connsiteX2" fmla="*/ 202406 w 1009650"/>
                <a:gd name="connsiteY2" fmla="*/ 100012 h 369093"/>
                <a:gd name="connsiteX3" fmla="*/ 197644 w 1009650"/>
                <a:gd name="connsiteY3" fmla="*/ 97630 h 369093"/>
                <a:gd name="connsiteX4" fmla="*/ 257176 w 1009650"/>
                <a:gd name="connsiteY4" fmla="*/ 104774 h 369093"/>
                <a:gd name="connsiteX5" fmla="*/ 295274 w 1009650"/>
                <a:gd name="connsiteY5" fmla="*/ 90487 h 369093"/>
                <a:gd name="connsiteX6" fmla="*/ 354807 w 1009650"/>
                <a:gd name="connsiteY6" fmla="*/ 80963 h 369093"/>
                <a:gd name="connsiteX7" fmla="*/ 411956 w 1009650"/>
                <a:gd name="connsiteY7" fmla="*/ 59531 h 369093"/>
                <a:gd name="connsiteX8" fmla="*/ 440532 w 1009650"/>
                <a:gd name="connsiteY8" fmla="*/ 26193 h 369093"/>
                <a:gd name="connsiteX9" fmla="*/ 469106 w 1009650"/>
                <a:gd name="connsiteY9" fmla="*/ 21430 h 369093"/>
                <a:gd name="connsiteX10" fmla="*/ 516732 w 1009650"/>
                <a:gd name="connsiteY10" fmla="*/ 19050 h 369093"/>
                <a:gd name="connsiteX11" fmla="*/ 564356 w 1009650"/>
                <a:gd name="connsiteY11" fmla="*/ 42862 h 369093"/>
                <a:gd name="connsiteX12" fmla="*/ 619124 w 1009650"/>
                <a:gd name="connsiteY12" fmla="*/ 0 h 369093"/>
                <a:gd name="connsiteX13" fmla="*/ 700088 w 1009650"/>
                <a:gd name="connsiteY13" fmla="*/ 21431 h 369093"/>
                <a:gd name="connsiteX14" fmla="*/ 764381 w 1009650"/>
                <a:gd name="connsiteY14" fmla="*/ 42862 h 369093"/>
                <a:gd name="connsiteX15" fmla="*/ 797719 w 1009650"/>
                <a:gd name="connsiteY15" fmla="*/ 42861 h 369093"/>
                <a:gd name="connsiteX16" fmla="*/ 866775 w 1009650"/>
                <a:gd name="connsiteY16" fmla="*/ 59531 h 369093"/>
                <a:gd name="connsiteX17" fmla="*/ 912019 w 1009650"/>
                <a:gd name="connsiteY17" fmla="*/ 88106 h 369093"/>
                <a:gd name="connsiteX18" fmla="*/ 1009650 w 1009650"/>
                <a:gd name="connsiteY18" fmla="*/ 116680 h 369093"/>
                <a:gd name="connsiteX19" fmla="*/ 954882 w 1009650"/>
                <a:gd name="connsiteY19" fmla="*/ 150019 h 369093"/>
                <a:gd name="connsiteX20" fmla="*/ 907255 w 1009650"/>
                <a:gd name="connsiteY20" fmla="*/ 192881 h 369093"/>
                <a:gd name="connsiteX21" fmla="*/ 757238 w 1009650"/>
                <a:gd name="connsiteY21" fmla="*/ 214312 h 369093"/>
                <a:gd name="connsiteX22" fmla="*/ 890587 w 1009650"/>
                <a:gd name="connsiteY22" fmla="*/ 230981 h 369093"/>
                <a:gd name="connsiteX23" fmla="*/ 935831 w 1009650"/>
                <a:gd name="connsiteY23" fmla="*/ 266699 h 369093"/>
                <a:gd name="connsiteX24" fmla="*/ 845343 w 1009650"/>
                <a:gd name="connsiteY24" fmla="*/ 283369 h 369093"/>
                <a:gd name="connsiteX25" fmla="*/ 785812 w 1009650"/>
                <a:gd name="connsiteY25" fmla="*/ 257175 h 369093"/>
                <a:gd name="connsiteX26" fmla="*/ 721519 w 1009650"/>
                <a:gd name="connsiteY26" fmla="*/ 288131 h 369093"/>
                <a:gd name="connsiteX27" fmla="*/ 666750 w 1009650"/>
                <a:gd name="connsiteY27" fmla="*/ 316705 h 369093"/>
                <a:gd name="connsiteX28" fmla="*/ 521492 w 1009650"/>
                <a:gd name="connsiteY28" fmla="*/ 309562 h 369093"/>
                <a:gd name="connsiteX29" fmla="*/ 502442 w 1009650"/>
                <a:gd name="connsiteY29" fmla="*/ 369093 h 369093"/>
                <a:gd name="connsiteX30" fmla="*/ 378619 w 1009650"/>
                <a:gd name="connsiteY30" fmla="*/ 366714 h 369093"/>
                <a:gd name="connsiteX31" fmla="*/ 242888 w 1009650"/>
                <a:gd name="connsiteY31" fmla="*/ 354805 h 369093"/>
                <a:gd name="connsiteX32" fmla="*/ 240507 w 1009650"/>
                <a:gd name="connsiteY32" fmla="*/ 300038 h 369093"/>
                <a:gd name="connsiteX33" fmla="*/ 185737 w 1009650"/>
                <a:gd name="connsiteY33" fmla="*/ 285749 h 369093"/>
                <a:gd name="connsiteX34" fmla="*/ 152400 w 1009650"/>
                <a:gd name="connsiteY34" fmla="*/ 297655 h 369093"/>
                <a:gd name="connsiteX35" fmla="*/ 71437 w 1009650"/>
                <a:gd name="connsiteY35" fmla="*/ 311943 h 369093"/>
                <a:gd name="connsiteX36" fmla="*/ 133350 w 1009650"/>
                <a:gd name="connsiteY36" fmla="*/ 280987 h 369093"/>
                <a:gd name="connsiteX37" fmla="*/ 102394 w 1009650"/>
                <a:gd name="connsiteY37" fmla="*/ 278606 h 369093"/>
                <a:gd name="connsiteX38" fmla="*/ 52387 w 1009650"/>
                <a:gd name="connsiteY38" fmla="*/ 269081 h 369093"/>
                <a:gd name="connsiteX39" fmla="*/ 14287 w 1009650"/>
                <a:gd name="connsiteY39" fmla="*/ 250031 h 369093"/>
                <a:gd name="connsiteX40" fmla="*/ 0 w 1009650"/>
                <a:gd name="connsiteY40" fmla="*/ 211932 h 369093"/>
                <a:gd name="connsiteX41" fmla="*/ 59531 w 1009650"/>
                <a:gd name="connsiteY41" fmla="*/ 200025 h 369093"/>
                <a:gd name="connsiteX42" fmla="*/ 133350 w 1009650"/>
                <a:gd name="connsiteY42" fmla="*/ 190499 h 369093"/>
                <a:gd name="connsiteX43" fmla="*/ 133350 w 1009650"/>
                <a:gd name="connsiteY43" fmla="*/ 188117 h 369093"/>
                <a:gd name="connsiteX44" fmla="*/ 130969 w 1009650"/>
                <a:gd name="connsiteY44" fmla="*/ 188117 h 369093"/>
                <a:gd name="connsiteX45" fmla="*/ 130969 w 1009650"/>
                <a:gd name="connsiteY45" fmla="*/ 185736 h 369093"/>
                <a:gd name="connsiteX46" fmla="*/ 121444 w 1009650"/>
                <a:gd name="connsiteY46" fmla="*/ 185736 h 369093"/>
                <a:gd name="connsiteX47" fmla="*/ 107157 w 1009650"/>
                <a:gd name="connsiteY47" fmla="*/ 169068 h 369093"/>
                <a:gd name="connsiteX0" fmla="*/ 107157 w 1009650"/>
                <a:gd name="connsiteY0" fmla="*/ 169068 h 369093"/>
                <a:gd name="connsiteX1" fmla="*/ 69056 w 1009650"/>
                <a:gd name="connsiteY1" fmla="*/ 152400 h 369093"/>
                <a:gd name="connsiteX2" fmla="*/ 202406 w 1009650"/>
                <a:gd name="connsiteY2" fmla="*/ 100012 h 369093"/>
                <a:gd name="connsiteX3" fmla="*/ 197644 w 1009650"/>
                <a:gd name="connsiteY3" fmla="*/ 97630 h 369093"/>
                <a:gd name="connsiteX4" fmla="*/ 257176 w 1009650"/>
                <a:gd name="connsiteY4" fmla="*/ 104774 h 369093"/>
                <a:gd name="connsiteX5" fmla="*/ 295274 w 1009650"/>
                <a:gd name="connsiteY5" fmla="*/ 90487 h 369093"/>
                <a:gd name="connsiteX6" fmla="*/ 354807 w 1009650"/>
                <a:gd name="connsiteY6" fmla="*/ 80963 h 369093"/>
                <a:gd name="connsiteX7" fmla="*/ 411956 w 1009650"/>
                <a:gd name="connsiteY7" fmla="*/ 59531 h 369093"/>
                <a:gd name="connsiteX8" fmla="*/ 440532 w 1009650"/>
                <a:gd name="connsiteY8" fmla="*/ 26193 h 369093"/>
                <a:gd name="connsiteX9" fmla="*/ 469106 w 1009650"/>
                <a:gd name="connsiteY9" fmla="*/ 21430 h 369093"/>
                <a:gd name="connsiteX10" fmla="*/ 516732 w 1009650"/>
                <a:gd name="connsiteY10" fmla="*/ 19050 h 369093"/>
                <a:gd name="connsiteX11" fmla="*/ 564356 w 1009650"/>
                <a:gd name="connsiteY11" fmla="*/ 42862 h 369093"/>
                <a:gd name="connsiteX12" fmla="*/ 619124 w 1009650"/>
                <a:gd name="connsiteY12" fmla="*/ 0 h 369093"/>
                <a:gd name="connsiteX13" fmla="*/ 700088 w 1009650"/>
                <a:gd name="connsiteY13" fmla="*/ 21431 h 369093"/>
                <a:gd name="connsiteX14" fmla="*/ 719137 w 1009650"/>
                <a:gd name="connsiteY14" fmla="*/ 50006 h 369093"/>
                <a:gd name="connsiteX15" fmla="*/ 797719 w 1009650"/>
                <a:gd name="connsiteY15" fmla="*/ 42861 h 369093"/>
                <a:gd name="connsiteX16" fmla="*/ 866775 w 1009650"/>
                <a:gd name="connsiteY16" fmla="*/ 59531 h 369093"/>
                <a:gd name="connsiteX17" fmla="*/ 912019 w 1009650"/>
                <a:gd name="connsiteY17" fmla="*/ 88106 h 369093"/>
                <a:gd name="connsiteX18" fmla="*/ 1009650 w 1009650"/>
                <a:gd name="connsiteY18" fmla="*/ 116680 h 369093"/>
                <a:gd name="connsiteX19" fmla="*/ 954882 w 1009650"/>
                <a:gd name="connsiteY19" fmla="*/ 150019 h 369093"/>
                <a:gd name="connsiteX20" fmla="*/ 907255 w 1009650"/>
                <a:gd name="connsiteY20" fmla="*/ 192881 h 369093"/>
                <a:gd name="connsiteX21" fmla="*/ 757238 w 1009650"/>
                <a:gd name="connsiteY21" fmla="*/ 214312 h 369093"/>
                <a:gd name="connsiteX22" fmla="*/ 890587 w 1009650"/>
                <a:gd name="connsiteY22" fmla="*/ 230981 h 369093"/>
                <a:gd name="connsiteX23" fmla="*/ 935831 w 1009650"/>
                <a:gd name="connsiteY23" fmla="*/ 266699 h 369093"/>
                <a:gd name="connsiteX24" fmla="*/ 845343 w 1009650"/>
                <a:gd name="connsiteY24" fmla="*/ 283369 h 369093"/>
                <a:gd name="connsiteX25" fmla="*/ 785812 w 1009650"/>
                <a:gd name="connsiteY25" fmla="*/ 257175 h 369093"/>
                <a:gd name="connsiteX26" fmla="*/ 721519 w 1009650"/>
                <a:gd name="connsiteY26" fmla="*/ 288131 h 369093"/>
                <a:gd name="connsiteX27" fmla="*/ 666750 w 1009650"/>
                <a:gd name="connsiteY27" fmla="*/ 316705 h 369093"/>
                <a:gd name="connsiteX28" fmla="*/ 521492 w 1009650"/>
                <a:gd name="connsiteY28" fmla="*/ 309562 h 369093"/>
                <a:gd name="connsiteX29" fmla="*/ 502442 w 1009650"/>
                <a:gd name="connsiteY29" fmla="*/ 369093 h 369093"/>
                <a:gd name="connsiteX30" fmla="*/ 378619 w 1009650"/>
                <a:gd name="connsiteY30" fmla="*/ 366714 h 369093"/>
                <a:gd name="connsiteX31" fmla="*/ 242888 w 1009650"/>
                <a:gd name="connsiteY31" fmla="*/ 354805 h 369093"/>
                <a:gd name="connsiteX32" fmla="*/ 240507 w 1009650"/>
                <a:gd name="connsiteY32" fmla="*/ 300038 h 369093"/>
                <a:gd name="connsiteX33" fmla="*/ 185737 w 1009650"/>
                <a:gd name="connsiteY33" fmla="*/ 285749 h 369093"/>
                <a:gd name="connsiteX34" fmla="*/ 152400 w 1009650"/>
                <a:gd name="connsiteY34" fmla="*/ 297655 h 369093"/>
                <a:gd name="connsiteX35" fmla="*/ 71437 w 1009650"/>
                <a:gd name="connsiteY35" fmla="*/ 311943 h 369093"/>
                <a:gd name="connsiteX36" fmla="*/ 133350 w 1009650"/>
                <a:gd name="connsiteY36" fmla="*/ 280987 h 369093"/>
                <a:gd name="connsiteX37" fmla="*/ 102394 w 1009650"/>
                <a:gd name="connsiteY37" fmla="*/ 278606 h 369093"/>
                <a:gd name="connsiteX38" fmla="*/ 52387 w 1009650"/>
                <a:gd name="connsiteY38" fmla="*/ 269081 h 369093"/>
                <a:gd name="connsiteX39" fmla="*/ 14287 w 1009650"/>
                <a:gd name="connsiteY39" fmla="*/ 250031 h 369093"/>
                <a:gd name="connsiteX40" fmla="*/ 0 w 1009650"/>
                <a:gd name="connsiteY40" fmla="*/ 211932 h 369093"/>
                <a:gd name="connsiteX41" fmla="*/ 59531 w 1009650"/>
                <a:gd name="connsiteY41" fmla="*/ 200025 h 369093"/>
                <a:gd name="connsiteX42" fmla="*/ 133350 w 1009650"/>
                <a:gd name="connsiteY42" fmla="*/ 190499 h 369093"/>
                <a:gd name="connsiteX43" fmla="*/ 133350 w 1009650"/>
                <a:gd name="connsiteY43" fmla="*/ 188117 h 369093"/>
                <a:gd name="connsiteX44" fmla="*/ 130969 w 1009650"/>
                <a:gd name="connsiteY44" fmla="*/ 188117 h 369093"/>
                <a:gd name="connsiteX45" fmla="*/ 130969 w 1009650"/>
                <a:gd name="connsiteY45" fmla="*/ 185736 h 369093"/>
                <a:gd name="connsiteX46" fmla="*/ 121444 w 1009650"/>
                <a:gd name="connsiteY46" fmla="*/ 185736 h 369093"/>
                <a:gd name="connsiteX47" fmla="*/ 107157 w 1009650"/>
                <a:gd name="connsiteY47" fmla="*/ 169068 h 369093"/>
                <a:gd name="connsiteX0" fmla="*/ 107157 w 1009650"/>
                <a:gd name="connsiteY0" fmla="*/ 169068 h 369093"/>
                <a:gd name="connsiteX1" fmla="*/ 69056 w 1009650"/>
                <a:gd name="connsiteY1" fmla="*/ 152400 h 369093"/>
                <a:gd name="connsiteX2" fmla="*/ 202406 w 1009650"/>
                <a:gd name="connsiteY2" fmla="*/ 100012 h 369093"/>
                <a:gd name="connsiteX3" fmla="*/ 197644 w 1009650"/>
                <a:gd name="connsiteY3" fmla="*/ 97630 h 369093"/>
                <a:gd name="connsiteX4" fmla="*/ 257176 w 1009650"/>
                <a:gd name="connsiteY4" fmla="*/ 104774 h 369093"/>
                <a:gd name="connsiteX5" fmla="*/ 295274 w 1009650"/>
                <a:gd name="connsiteY5" fmla="*/ 90487 h 369093"/>
                <a:gd name="connsiteX6" fmla="*/ 354807 w 1009650"/>
                <a:gd name="connsiteY6" fmla="*/ 80963 h 369093"/>
                <a:gd name="connsiteX7" fmla="*/ 411956 w 1009650"/>
                <a:gd name="connsiteY7" fmla="*/ 59531 h 369093"/>
                <a:gd name="connsiteX8" fmla="*/ 440532 w 1009650"/>
                <a:gd name="connsiteY8" fmla="*/ 26193 h 369093"/>
                <a:gd name="connsiteX9" fmla="*/ 469106 w 1009650"/>
                <a:gd name="connsiteY9" fmla="*/ 21430 h 369093"/>
                <a:gd name="connsiteX10" fmla="*/ 516732 w 1009650"/>
                <a:gd name="connsiteY10" fmla="*/ 19050 h 369093"/>
                <a:gd name="connsiteX11" fmla="*/ 564356 w 1009650"/>
                <a:gd name="connsiteY11" fmla="*/ 42862 h 369093"/>
                <a:gd name="connsiteX12" fmla="*/ 619124 w 1009650"/>
                <a:gd name="connsiteY12" fmla="*/ 0 h 369093"/>
                <a:gd name="connsiteX13" fmla="*/ 626270 w 1009650"/>
                <a:gd name="connsiteY13" fmla="*/ 35719 h 369093"/>
                <a:gd name="connsiteX14" fmla="*/ 719137 w 1009650"/>
                <a:gd name="connsiteY14" fmla="*/ 50006 h 369093"/>
                <a:gd name="connsiteX15" fmla="*/ 797719 w 1009650"/>
                <a:gd name="connsiteY15" fmla="*/ 42861 h 369093"/>
                <a:gd name="connsiteX16" fmla="*/ 866775 w 1009650"/>
                <a:gd name="connsiteY16" fmla="*/ 59531 h 369093"/>
                <a:gd name="connsiteX17" fmla="*/ 912019 w 1009650"/>
                <a:gd name="connsiteY17" fmla="*/ 88106 h 369093"/>
                <a:gd name="connsiteX18" fmla="*/ 1009650 w 1009650"/>
                <a:gd name="connsiteY18" fmla="*/ 116680 h 369093"/>
                <a:gd name="connsiteX19" fmla="*/ 954882 w 1009650"/>
                <a:gd name="connsiteY19" fmla="*/ 150019 h 369093"/>
                <a:gd name="connsiteX20" fmla="*/ 907255 w 1009650"/>
                <a:gd name="connsiteY20" fmla="*/ 192881 h 369093"/>
                <a:gd name="connsiteX21" fmla="*/ 757238 w 1009650"/>
                <a:gd name="connsiteY21" fmla="*/ 214312 h 369093"/>
                <a:gd name="connsiteX22" fmla="*/ 890587 w 1009650"/>
                <a:gd name="connsiteY22" fmla="*/ 230981 h 369093"/>
                <a:gd name="connsiteX23" fmla="*/ 935831 w 1009650"/>
                <a:gd name="connsiteY23" fmla="*/ 266699 h 369093"/>
                <a:gd name="connsiteX24" fmla="*/ 845343 w 1009650"/>
                <a:gd name="connsiteY24" fmla="*/ 283369 h 369093"/>
                <a:gd name="connsiteX25" fmla="*/ 785812 w 1009650"/>
                <a:gd name="connsiteY25" fmla="*/ 257175 h 369093"/>
                <a:gd name="connsiteX26" fmla="*/ 721519 w 1009650"/>
                <a:gd name="connsiteY26" fmla="*/ 288131 h 369093"/>
                <a:gd name="connsiteX27" fmla="*/ 666750 w 1009650"/>
                <a:gd name="connsiteY27" fmla="*/ 316705 h 369093"/>
                <a:gd name="connsiteX28" fmla="*/ 521492 w 1009650"/>
                <a:gd name="connsiteY28" fmla="*/ 309562 h 369093"/>
                <a:gd name="connsiteX29" fmla="*/ 502442 w 1009650"/>
                <a:gd name="connsiteY29" fmla="*/ 369093 h 369093"/>
                <a:gd name="connsiteX30" fmla="*/ 378619 w 1009650"/>
                <a:gd name="connsiteY30" fmla="*/ 366714 h 369093"/>
                <a:gd name="connsiteX31" fmla="*/ 242888 w 1009650"/>
                <a:gd name="connsiteY31" fmla="*/ 354805 h 369093"/>
                <a:gd name="connsiteX32" fmla="*/ 240507 w 1009650"/>
                <a:gd name="connsiteY32" fmla="*/ 300038 h 369093"/>
                <a:gd name="connsiteX33" fmla="*/ 185737 w 1009650"/>
                <a:gd name="connsiteY33" fmla="*/ 285749 h 369093"/>
                <a:gd name="connsiteX34" fmla="*/ 152400 w 1009650"/>
                <a:gd name="connsiteY34" fmla="*/ 297655 h 369093"/>
                <a:gd name="connsiteX35" fmla="*/ 71437 w 1009650"/>
                <a:gd name="connsiteY35" fmla="*/ 311943 h 369093"/>
                <a:gd name="connsiteX36" fmla="*/ 133350 w 1009650"/>
                <a:gd name="connsiteY36" fmla="*/ 280987 h 369093"/>
                <a:gd name="connsiteX37" fmla="*/ 102394 w 1009650"/>
                <a:gd name="connsiteY37" fmla="*/ 278606 h 369093"/>
                <a:gd name="connsiteX38" fmla="*/ 52387 w 1009650"/>
                <a:gd name="connsiteY38" fmla="*/ 269081 h 369093"/>
                <a:gd name="connsiteX39" fmla="*/ 14287 w 1009650"/>
                <a:gd name="connsiteY39" fmla="*/ 250031 h 369093"/>
                <a:gd name="connsiteX40" fmla="*/ 0 w 1009650"/>
                <a:gd name="connsiteY40" fmla="*/ 211932 h 369093"/>
                <a:gd name="connsiteX41" fmla="*/ 59531 w 1009650"/>
                <a:gd name="connsiteY41" fmla="*/ 200025 h 369093"/>
                <a:gd name="connsiteX42" fmla="*/ 133350 w 1009650"/>
                <a:gd name="connsiteY42" fmla="*/ 190499 h 369093"/>
                <a:gd name="connsiteX43" fmla="*/ 133350 w 1009650"/>
                <a:gd name="connsiteY43" fmla="*/ 188117 h 369093"/>
                <a:gd name="connsiteX44" fmla="*/ 130969 w 1009650"/>
                <a:gd name="connsiteY44" fmla="*/ 188117 h 369093"/>
                <a:gd name="connsiteX45" fmla="*/ 130969 w 1009650"/>
                <a:gd name="connsiteY45" fmla="*/ 185736 h 369093"/>
                <a:gd name="connsiteX46" fmla="*/ 121444 w 1009650"/>
                <a:gd name="connsiteY46" fmla="*/ 185736 h 369093"/>
                <a:gd name="connsiteX47" fmla="*/ 107157 w 1009650"/>
                <a:gd name="connsiteY47" fmla="*/ 169068 h 369093"/>
                <a:gd name="connsiteX0" fmla="*/ 107157 w 1009650"/>
                <a:gd name="connsiteY0" fmla="*/ 150018 h 350043"/>
                <a:gd name="connsiteX1" fmla="*/ 69056 w 1009650"/>
                <a:gd name="connsiteY1" fmla="*/ 133350 h 350043"/>
                <a:gd name="connsiteX2" fmla="*/ 202406 w 1009650"/>
                <a:gd name="connsiteY2" fmla="*/ 80962 h 350043"/>
                <a:gd name="connsiteX3" fmla="*/ 197644 w 1009650"/>
                <a:gd name="connsiteY3" fmla="*/ 78580 h 350043"/>
                <a:gd name="connsiteX4" fmla="*/ 257176 w 1009650"/>
                <a:gd name="connsiteY4" fmla="*/ 85724 h 350043"/>
                <a:gd name="connsiteX5" fmla="*/ 295274 w 1009650"/>
                <a:gd name="connsiteY5" fmla="*/ 71437 h 350043"/>
                <a:gd name="connsiteX6" fmla="*/ 354807 w 1009650"/>
                <a:gd name="connsiteY6" fmla="*/ 61913 h 350043"/>
                <a:gd name="connsiteX7" fmla="*/ 411956 w 1009650"/>
                <a:gd name="connsiteY7" fmla="*/ 40481 h 350043"/>
                <a:gd name="connsiteX8" fmla="*/ 440532 w 1009650"/>
                <a:gd name="connsiteY8" fmla="*/ 7143 h 350043"/>
                <a:gd name="connsiteX9" fmla="*/ 469106 w 1009650"/>
                <a:gd name="connsiteY9" fmla="*/ 2380 h 350043"/>
                <a:gd name="connsiteX10" fmla="*/ 516732 w 1009650"/>
                <a:gd name="connsiteY10" fmla="*/ 0 h 350043"/>
                <a:gd name="connsiteX11" fmla="*/ 564356 w 1009650"/>
                <a:gd name="connsiteY11" fmla="*/ 23812 h 350043"/>
                <a:gd name="connsiteX12" fmla="*/ 581024 w 1009650"/>
                <a:gd name="connsiteY12" fmla="*/ 4763 h 350043"/>
                <a:gd name="connsiteX13" fmla="*/ 626270 w 1009650"/>
                <a:gd name="connsiteY13" fmla="*/ 16669 h 350043"/>
                <a:gd name="connsiteX14" fmla="*/ 719137 w 1009650"/>
                <a:gd name="connsiteY14" fmla="*/ 30956 h 350043"/>
                <a:gd name="connsiteX15" fmla="*/ 797719 w 1009650"/>
                <a:gd name="connsiteY15" fmla="*/ 23811 h 350043"/>
                <a:gd name="connsiteX16" fmla="*/ 866775 w 1009650"/>
                <a:gd name="connsiteY16" fmla="*/ 40481 h 350043"/>
                <a:gd name="connsiteX17" fmla="*/ 912019 w 1009650"/>
                <a:gd name="connsiteY17" fmla="*/ 69056 h 350043"/>
                <a:gd name="connsiteX18" fmla="*/ 1009650 w 1009650"/>
                <a:gd name="connsiteY18" fmla="*/ 97630 h 350043"/>
                <a:gd name="connsiteX19" fmla="*/ 954882 w 1009650"/>
                <a:gd name="connsiteY19" fmla="*/ 130969 h 350043"/>
                <a:gd name="connsiteX20" fmla="*/ 907255 w 1009650"/>
                <a:gd name="connsiteY20" fmla="*/ 173831 h 350043"/>
                <a:gd name="connsiteX21" fmla="*/ 757238 w 1009650"/>
                <a:gd name="connsiteY21" fmla="*/ 195262 h 350043"/>
                <a:gd name="connsiteX22" fmla="*/ 890587 w 1009650"/>
                <a:gd name="connsiteY22" fmla="*/ 211931 h 350043"/>
                <a:gd name="connsiteX23" fmla="*/ 935831 w 1009650"/>
                <a:gd name="connsiteY23" fmla="*/ 247649 h 350043"/>
                <a:gd name="connsiteX24" fmla="*/ 845343 w 1009650"/>
                <a:gd name="connsiteY24" fmla="*/ 264319 h 350043"/>
                <a:gd name="connsiteX25" fmla="*/ 785812 w 1009650"/>
                <a:gd name="connsiteY25" fmla="*/ 238125 h 350043"/>
                <a:gd name="connsiteX26" fmla="*/ 721519 w 1009650"/>
                <a:gd name="connsiteY26" fmla="*/ 269081 h 350043"/>
                <a:gd name="connsiteX27" fmla="*/ 666750 w 1009650"/>
                <a:gd name="connsiteY27" fmla="*/ 297655 h 350043"/>
                <a:gd name="connsiteX28" fmla="*/ 521492 w 1009650"/>
                <a:gd name="connsiteY28" fmla="*/ 290512 h 350043"/>
                <a:gd name="connsiteX29" fmla="*/ 502442 w 1009650"/>
                <a:gd name="connsiteY29" fmla="*/ 350043 h 350043"/>
                <a:gd name="connsiteX30" fmla="*/ 378619 w 1009650"/>
                <a:gd name="connsiteY30" fmla="*/ 347664 h 350043"/>
                <a:gd name="connsiteX31" fmla="*/ 242888 w 1009650"/>
                <a:gd name="connsiteY31" fmla="*/ 335755 h 350043"/>
                <a:gd name="connsiteX32" fmla="*/ 240507 w 1009650"/>
                <a:gd name="connsiteY32" fmla="*/ 280988 h 350043"/>
                <a:gd name="connsiteX33" fmla="*/ 185737 w 1009650"/>
                <a:gd name="connsiteY33" fmla="*/ 266699 h 350043"/>
                <a:gd name="connsiteX34" fmla="*/ 152400 w 1009650"/>
                <a:gd name="connsiteY34" fmla="*/ 278605 h 350043"/>
                <a:gd name="connsiteX35" fmla="*/ 71437 w 1009650"/>
                <a:gd name="connsiteY35" fmla="*/ 292893 h 350043"/>
                <a:gd name="connsiteX36" fmla="*/ 133350 w 1009650"/>
                <a:gd name="connsiteY36" fmla="*/ 261937 h 350043"/>
                <a:gd name="connsiteX37" fmla="*/ 102394 w 1009650"/>
                <a:gd name="connsiteY37" fmla="*/ 259556 h 350043"/>
                <a:gd name="connsiteX38" fmla="*/ 52387 w 1009650"/>
                <a:gd name="connsiteY38" fmla="*/ 250031 h 350043"/>
                <a:gd name="connsiteX39" fmla="*/ 14287 w 1009650"/>
                <a:gd name="connsiteY39" fmla="*/ 230981 h 350043"/>
                <a:gd name="connsiteX40" fmla="*/ 0 w 1009650"/>
                <a:gd name="connsiteY40" fmla="*/ 192882 h 350043"/>
                <a:gd name="connsiteX41" fmla="*/ 59531 w 1009650"/>
                <a:gd name="connsiteY41" fmla="*/ 180975 h 350043"/>
                <a:gd name="connsiteX42" fmla="*/ 133350 w 1009650"/>
                <a:gd name="connsiteY42" fmla="*/ 171449 h 350043"/>
                <a:gd name="connsiteX43" fmla="*/ 133350 w 1009650"/>
                <a:gd name="connsiteY43" fmla="*/ 169067 h 350043"/>
                <a:gd name="connsiteX44" fmla="*/ 130969 w 1009650"/>
                <a:gd name="connsiteY44" fmla="*/ 169067 h 350043"/>
                <a:gd name="connsiteX45" fmla="*/ 130969 w 1009650"/>
                <a:gd name="connsiteY45" fmla="*/ 166686 h 350043"/>
                <a:gd name="connsiteX46" fmla="*/ 121444 w 1009650"/>
                <a:gd name="connsiteY46" fmla="*/ 166686 h 350043"/>
                <a:gd name="connsiteX47" fmla="*/ 107157 w 1009650"/>
                <a:gd name="connsiteY47" fmla="*/ 150018 h 350043"/>
                <a:gd name="connsiteX0" fmla="*/ 107157 w 1009650"/>
                <a:gd name="connsiteY0" fmla="*/ 150018 h 350043"/>
                <a:gd name="connsiteX1" fmla="*/ 69056 w 1009650"/>
                <a:gd name="connsiteY1" fmla="*/ 133350 h 350043"/>
                <a:gd name="connsiteX2" fmla="*/ 202406 w 1009650"/>
                <a:gd name="connsiteY2" fmla="*/ 80962 h 350043"/>
                <a:gd name="connsiteX3" fmla="*/ 197644 w 1009650"/>
                <a:gd name="connsiteY3" fmla="*/ 78580 h 350043"/>
                <a:gd name="connsiteX4" fmla="*/ 257176 w 1009650"/>
                <a:gd name="connsiteY4" fmla="*/ 85724 h 350043"/>
                <a:gd name="connsiteX5" fmla="*/ 295274 w 1009650"/>
                <a:gd name="connsiteY5" fmla="*/ 71437 h 350043"/>
                <a:gd name="connsiteX6" fmla="*/ 354807 w 1009650"/>
                <a:gd name="connsiteY6" fmla="*/ 61913 h 350043"/>
                <a:gd name="connsiteX7" fmla="*/ 411956 w 1009650"/>
                <a:gd name="connsiteY7" fmla="*/ 40481 h 350043"/>
                <a:gd name="connsiteX8" fmla="*/ 440532 w 1009650"/>
                <a:gd name="connsiteY8" fmla="*/ 7143 h 350043"/>
                <a:gd name="connsiteX9" fmla="*/ 469106 w 1009650"/>
                <a:gd name="connsiteY9" fmla="*/ 2380 h 350043"/>
                <a:gd name="connsiteX10" fmla="*/ 516732 w 1009650"/>
                <a:gd name="connsiteY10" fmla="*/ 0 h 350043"/>
                <a:gd name="connsiteX11" fmla="*/ 564356 w 1009650"/>
                <a:gd name="connsiteY11" fmla="*/ 23812 h 350043"/>
                <a:gd name="connsiteX12" fmla="*/ 581024 w 1009650"/>
                <a:gd name="connsiteY12" fmla="*/ 4763 h 350043"/>
                <a:gd name="connsiteX13" fmla="*/ 626270 w 1009650"/>
                <a:gd name="connsiteY13" fmla="*/ 16669 h 350043"/>
                <a:gd name="connsiteX14" fmla="*/ 719137 w 1009650"/>
                <a:gd name="connsiteY14" fmla="*/ 30956 h 350043"/>
                <a:gd name="connsiteX15" fmla="*/ 783431 w 1009650"/>
                <a:gd name="connsiteY15" fmla="*/ 54767 h 350043"/>
                <a:gd name="connsiteX16" fmla="*/ 866775 w 1009650"/>
                <a:gd name="connsiteY16" fmla="*/ 40481 h 350043"/>
                <a:gd name="connsiteX17" fmla="*/ 912019 w 1009650"/>
                <a:gd name="connsiteY17" fmla="*/ 69056 h 350043"/>
                <a:gd name="connsiteX18" fmla="*/ 1009650 w 1009650"/>
                <a:gd name="connsiteY18" fmla="*/ 97630 h 350043"/>
                <a:gd name="connsiteX19" fmla="*/ 954882 w 1009650"/>
                <a:gd name="connsiteY19" fmla="*/ 130969 h 350043"/>
                <a:gd name="connsiteX20" fmla="*/ 907255 w 1009650"/>
                <a:gd name="connsiteY20" fmla="*/ 173831 h 350043"/>
                <a:gd name="connsiteX21" fmla="*/ 757238 w 1009650"/>
                <a:gd name="connsiteY21" fmla="*/ 195262 h 350043"/>
                <a:gd name="connsiteX22" fmla="*/ 890587 w 1009650"/>
                <a:gd name="connsiteY22" fmla="*/ 211931 h 350043"/>
                <a:gd name="connsiteX23" fmla="*/ 935831 w 1009650"/>
                <a:gd name="connsiteY23" fmla="*/ 247649 h 350043"/>
                <a:gd name="connsiteX24" fmla="*/ 845343 w 1009650"/>
                <a:gd name="connsiteY24" fmla="*/ 264319 h 350043"/>
                <a:gd name="connsiteX25" fmla="*/ 785812 w 1009650"/>
                <a:gd name="connsiteY25" fmla="*/ 238125 h 350043"/>
                <a:gd name="connsiteX26" fmla="*/ 721519 w 1009650"/>
                <a:gd name="connsiteY26" fmla="*/ 269081 h 350043"/>
                <a:gd name="connsiteX27" fmla="*/ 666750 w 1009650"/>
                <a:gd name="connsiteY27" fmla="*/ 297655 h 350043"/>
                <a:gd name="connsiteX28" fmla="*/ 521492 w 1009650"/>
                <a:gd name="connsiteY28" fmla="*/ 290512 h 350043"/>
                <a:gd name="connsiteX29" fmla="*/ 502442 w 1009650"/>
                <a:gd name="connsiteY29" fmla="*/ 350043 h 350043"/>
                <a:gd name="connsiteX30" fmla="*/ 378619 w 1009650"/>
                <a:gd name="connsiteY30" fmla="*/ 347664 h 350043"/>
                <a:gd name="connsiteX31" fmla="*/ 242888 w 1009650"/>
                <a:gd name="connsiteY31" fmla="*/ 335755 h 350043"/>
                <a:gd name="connsiteX32" fmla="*/ 240507 w 1009650"/>
                <a:gd name="connsiteY32" fmla="*/ 280988 h 350043"/>
                <a:gd name="connsiteX33" fmla="*/ 185737 w 1009650"/>
                <a:gd name="connsiteY33" fmla="*/ 266699 h 350043"/>
                <a:gd name="connsiteX34" fmla="*/ 152400 w 1009650"/>
                <a:gd name="connsiteY34" fmla="*/ 278605 h 350043"/>
                <a:gd name="connsiteX35" fmla="*/ 71437 w 1009650"/>
                <a:gd name="connsiteY35" fmla="*/ 292893 h 350043"/>
                <a:gd name="connsiteX36" fmla="*/ 133350 w 1009650"/>
                <a:gd name="connsiteY36" fmla="*/ 261937 h 350043"/>
                <a:gd name="connsiteX37" fmla="*/ 102394 w 1009650"/>
                <a:gd name="connsiteY37" fmla="*/ 259556 h 350043"/>
                <a:gd name="connsiteX38" fmla="*/ 52387 w 1009650"/>
                <a:gd name="connsiteY38" fmla="*/ 250031 h 350043"/>
                <a:gd name="connsiteX39" fmla="*/ 14287 w 1009650"/>
                <a:gd name="connsiteY39" fmla="*/ 230981 h 350043"/>
                <a:gd name="connsiteX40" fmla="*/ 0 w 1009650"/>
                <a:gd name="connsiteY40" fmla="*/ 192882 h 350043"/>
                <a:gd name="connsiteX41" fmla="*/ 59531 w 1009650"/>
                <a:gd name="connsiteY41" fmla="*/ 180975 h 350043"/>
                <a:gd name="connsiteX42" fmla="*/ 133350 w 1009650"/>
                <a:gd name="connsiteY42" fmla="*/ 171449 h 350043"/>
                <a:gd name="connsiteX43" fmla="*/ 133350 w 1009650"/>
                <a:gd name="connsiteY43" fmla="*/ 169067 h 350043"/>
                <a:gd name="connsiteX44" fmla="*/ 130969 w 1009650"/>
                <a:gd name="connsiteY44" fmla="*/ 169067 h 350043"/>
                <a:gd name="connsiteX45" fmla="*/ 130969 w 1009650"/>
                <a:gd name="connsiteY45" fmla="*/ 166686 h 350043"/>
                <a:gd name="connsiteX46" fmla="*/ 121444 w 1009650"/>
                <a:gd name="connsiteY46" fmla="*/ 166686 h 350043"/>
                <a:gd name="connsiteX47" fmla="*/ 107157 w 1009650"/>
                <a:gd name="connsiteY47" fmla="*/ 150018 h 350043"/>
                <a:gd name="connsiteX0" fmla="*/ 107157 w 1009650"/>
                <a:gd name="connsiteY0" fmla="*/ 150018 h 350043"/>
                <a:gd name="connsiteX1" fmla="*/ 69056 w 1009650"/>
                <a:gd name="connsiteY1" fmla="*/ 133350 h 350043"/>
                <a:gd name="connsiteX2" fmla="*/ 202406 w 1009650"/>
                <a:gd name="connsiteY2" fmla="*/ 80962 h 350043"/>
                <a:gd name="connsiteX3" fmla="*/ 197644 w 1009650"/>
                <a:gd name="connsiteY3" fmla="*/ 78580 h 350043"/>
                <a:gd name="connsiteX4" fmla="*/ 257176 w 1009650"/>
                <a:gd name="connsiteY4" fmla="*/ 85724 h 350043"/>
                <a:gd name="connsiteX5" fmla="*/ 295274 w 1009650"/>
                <a:gd name="connsiteY5" fmla="*/ 71437 h 350043"/>
                <a:gd name="connsiteX6" fmla="*/ 354807 w 1009650"/>
                <a:gd name="connsiteY6" fmla="*/ 61913 h 350043"/>
                <a:gd name="connsiteX7" fmla="*/ 411956 w 1009650"/>
                <a:gd name="connsiteY7" fmla="*/ 40481 h 350043"/>
                <a:gd name="connsiteX8" fmla="*/ 440532 w 1009650"/>
                <a:gd name="connsiteY8" fmla="*/ 7143 h 350043"/>
                <a:gd name="connsiteX9" fmla="*/ 469106 w 1009650"/>
                <a:gd name="connsiteY9" fmla="*/ 2380 h 350043"/>
                <a:gd name="connsiteX10" fmla="*/ 516732 w 1009650"/>
                <a:gd name="connsiteY10" fmla="*/ 0 h 350043"/>
                <a:gd name="connsiteX11" fmla="*/ 564356 w 1009650"/>
                <a:gd name="connsiteY11" fmla="*/ 23812 h 350043"/>
                <a:gd name="connsiteX12" fmla="*/ 581024 w 1009650"/>
                <a:gd name="connsiteY12" fmla="*/ 4763 h 350043"/>
                <a:gd name="connsiteX13" fmla="*/ 626270 w 1009650"/>
                <a:gd name="connsiteY13" fmla="*/ 16669 h 350043"/>
                <a:gd name="connsiteX14" fmla="*/ 719137 w 1009650"/>
                <a:gd name="connsiteY14" fmla="*/ 30956 h 350043"/>
                <a:gd name="connsiteX15" fmla="*/ 783431 w 1009650"/>
                <a:gd name="connsiteY15" fmla="*/ 54767 h 350043"/>
                <a:gd name="connsiteX16" fmla="*/ 842963 w 1009650"/>
                <a:gd name="connsiteY16" fmla="*/ 85725 h 350043"/>
                <a:gd name="connsiteX17" fmla="*/ 912019 w 1009650"/>
                <a:gd name="connsiteY17" fmla="*/ 69056 h 350043"/>
                <a:gd name="connsiteX18" fmla="*/ 1009650 w 1009650"/>
                <a:gd name="connsiteY18" fmla="*/ 97630 h 350043"/>
                <a:gd name="connsiteX19" fmla="*/ 954882 w 1009650"/>
                <a:gd name="connsiteY19" fmla="*/ 130969 h 350043"/>
                <a:gd name="connsiteX20" fmla="*/ 907255 w 1009650"/>
                <a:gd name="connsiteY20" fmla="*/ 173831 h 350043"/>
                <a:gd name="connsiteX21" fmla="*/ 757238 w 1009650"/>
                <a:gd name="connsiteY21" fmla="*/ 195262 h 350043"/>
                <a:gd name="connsiteX22" fmla="*/ 890587 w 1009650"/>
                <a:gd name="connsiteY22" fmla="*/ 211931 h 350043"/>
                <a:gd name="connsiteX23" fmla="*/ 935831 w 1009650"/>
                <a:gd name="connsiteY23" fmla="*/ 247649 h 350043"/>
                <a:gd name="connsiteX24" fmla="*/ 845343 w 1009650"/>
                <a:gd name="connsiteY24" fmla="*/ 264319 h 350043"/>
                <a:gd name="connsiteX25" fmla="*/ 785812 w 1009650"/>
                <a:gd name="connsiteY25" fmla="*/ 238125 h 350043"/>
                <a:gd name="connsiteX26" fmla="*/ 721519 w 1009650"/>
                <a:gd name="connsiteY26" fmla="*/ 269081 h 350043"/>
                <a:gd name="connsiteX27" fmla="*/ 666750 w 1009650"/>
                <a:gd name="connsiteY27" fmla="*/ 297655 h 350043"/>
                <a:gd name="connsiteX28" fmla="*/ 521492 w 1009650"/>
                <a:gd name="connsiteY28" fmla="*/ 290512 h 350043"/>
                <a:gd name="connsiteX29" fmla="*/ 502442 w 1009650"/>
                <a:gd name="connsiteY29" fmla="*/ 350043 h 350043"/>
                <a:gd name="connsiteX30" fmla="*/ 378619 w 1009650"/>
                <a:gd name="connsiteY30" fmla="*/ 347664 h 350043"/>
                <a:gd name="connsiteX31" fmla="*/ 242888 w 1009650"/>
                <a:gd name="connsiteY31" fmla="*/ 335755 h 350043"/>
                <a:gd name="connsiteX32" fmla="*/ 240507 w 1009650"/>
                <a:gd name="connsiteY32" fmla="*/ 280988 h 350043"/>
                <a:gd name="connsiteX33" fmla="*/ 185737 w 1009650"/>
                <a:gd name="connsiteY33" fmla="*/ 266699 h 350043"/>
                <a:gd name="connsiteX34" fmla="*/ 152400 w 1009650"/>
                <a:gd name="connsiteY34" fmla="*/ 278605 h 350043"/>
                <a:gd name="connsiteX35" fmla="*/ 71437 w 1009650"/>
                <a:gd name="connsiteY35" fmla="*/ 292893 h 350043"/>
                <a:gd name="connsiteX36" fmla="*/ 133350 w 1009650"/>
                <a:gd name="connsiteY36" fmla="*/ 261937 h 350043"/>
                <a:gd name="connsiteX37" fmla="*/ 102394 w 1009650"/>
                <a:gd name="connsiteY37" fmla="*/ 259556 h 350043"/>
                <a:gd name="connsiteX38" fmla="*/ 52387 w 1009650"/>
                <a:gd name="connsiteY38" fmla="*/ 250031 h 350043"/>
                <a:gd name="connsiteX39" fmla="*/ 14287 w 1009650"/>
                <a:gd name="connsiteY39" fmla="*/ 230981 h 350043"/>
                <a:gd name="connsiteX40" fmla="*/ 0 w 1009650"/>
                <a:gd name="connsiteY40" fmla="*/ 192882 h 350043"/>
                <a:gd name="connsiteX41" fmla="*/ 59531 w 1009650"/>
                <a:gd name="connsiteY41" fmla="*/ 180975 h 350043"/>
                <a:gd name="connsiteX42" fmla="*/ 133350 w 1009650"/>
                <a:gd name="connsiteY42" fmla="*/ 171449 h 350043"/>
                <a:gd name="connsiteX43" fmla="*/ 133350 w 1009650"/>
                <a:gd name="connsiteY43" fmla="*/ 169067 h 350043"/>
                <a:gd name="connsiteX44" fmla="*/ 130969 w 1009650"/>
                <a:gd name="connsiteY44" fmla="*/ 169067 h 350043"/>
                <a:gd name="connsiteX45" fmla="*/ 130969 w 1009650"/>
                <a:gd name="connsiteY45" fmla="*/ 166686 h 350043"/>
                <a:gd name="connsiteX46" fmla="*/ 121444 w 1009650"/>
                <a:gd name="connsiteY46" fmla="*/ 166686 h 350043"/>
                <a:gd name="connsiteX47" fmla="*/ 107157 w 1009650"/>
                <a:gd name="connsiteY47" fmla="*/ 150018 h 350043"/>
                <a:gd name="connsiteX0" fmla="*/ 107157 w 1009650"/>
                <a:gd name="connsiteY0" fmla="*/ 150018 h 350043"/>
                <a:gd name="connsiteX1" fmla="*/ 69056 w 1009650"/>
                <a:gd name="connsiteY1" fmla="*/ 133350 h 350043"/>
                <a:gd name="connsiteX2" fmla="*/ 202406 w 1009650"/>
                <a:gd name="connsiteY2" fmla="*/ 80962 h 350043"/>
                <a:gd name="connsiteX3" fmla="*/ 197644 w 1009650"/>
                <a:gd name="connsiteY3" fmla="*/ 78580 h 350043"/>
                <a:gd name="connsiteX4" fmla="*/ 257176 w 1009650"/>
                <a:gd name="connsiteY4" fmla="*/ 85724 h 350043"/>
                <a:gd name="connsiteX5" fmla="*/ 295274 w 1009650"/>
                <a:gd name="connsiteY5" fmla="*/ 71437 h 350043"/>
                <a:gd name="connsiteX6" fmla="*/ 354807 w 1009650"/>
                <a:gd name="connsiteY6" fmla="*/ 61913 h 350043"/>
                <a:gd name="connsiteX7" fmla="*/ 411956 w 1009650"/>
                <a:gd name="connsiteY7" fmla="*/ 40481 h 350043"/>
                <a:gd name="connsiteX8" fmla="*/ 440532 w 1009650"/>
                <a:gd name="connsiteY8" fmla="*/ 7143 h 350043"/>
                <a:gd name="connsiteX9" fmla="*/ 469106 w 1009650"/>
                <a:gd name="connsiteY9" fmla="*/ 2380 h 350043"/>
                <a:gd name="connsiteX10" fmla="*/ 516732 w 1009650"/>
                <a:gd name="connsiteY10" fmla="*/ 0 h 350043"/>
                <a:gd name="connsiteX11" fmla="*/ 564356 w 1009650"/>
                <a:gd name="connsiteY11" fmla="*/ 23812 h 350043"/>
                <a:gd name="connsiteX12" fmla="*/ 581024 w 1009650"/>
                <a:gd name="connsiteY12" fmla="*/ 4763 h 350043"/>
                <a:gd name="connsiteX13" fmla="*/ 626270 w 1009650"/>
                <a:gd name="connsiteY13" fmla="*/ 16669 h 350043"/>
                <a:gd name="connsiteX14" fmla="*/ 719137 w 1009650"/>
                <a:gd name="connsiteY14" fmla="*/ 30956 h 350043"/>
                <a:gd name="connsiteX15" fmla="*/ 783431 w 1009650"/>
                <a:gd name="connsiteY15" fmla="*/ 54767 h 350043"/>
                <a:gd name="connsiteX16" fmla="*/ 842963 w 1009650"/>
                <a:gd name="connsiteY16" fmla="*/ 85725 h 350043"/>
                <a:gd name="connsiteX17" fmla="*/ 888207 w 1009650"/>
                <a:gd name="connsiteY17" fmla="*/ 114300 h 350043"/>
                <a:gd name="connsiteX18" fmla="*/ 1009650 w 1009650"/>
                <a:gd name="connsiteY18" fmla="*/ 97630 h 350043"/>
                <a:gd name="connsiteX19" fmla="*/ 954882 w 1009650"/>
                <a:gd name="connsiteY19" fmla="*/ 130969 h 350043"/>
                <a:gd name="connsiteX20" fmla="*/ 907255 w 1009650"/>
                <a:gd name="connsiteY20" fmla="*/ 173831 h 350043"/>
                <a:gd name="connsiteX21" fmla="*/ 757238 w 1009650"/>
                <a:gd name="connsiteY21" fmla="*/ 195262 h 350043"/>
                <a:gd name="connsiteX22" fmla="*/ 890587 w 1009650"/>
                <a:gd name="connsiteY22" fmla="*/ 211931 h 350043"/>
                <a:gd name="connsiteX23" fmla="*/ 935831 w 1009650"/>
                <a:gd name="connsiteY23" fmla="*/ 247649 h 350043"/>
                <a:gd name="connsiteX24" fmla="*/ 845343 w 1009650"/>
                <a:gd name="connsiteY24" fmla="*/ 264319 h 350043"/>
                <a:gd name="connsiteX25" fmla="*/ 785812 w 1009650"/>
                <a:gd name="connsiteY25" fmla="*/ 238125 h 350043"/>
                <a:gd name="connsiteX26" fmla="*/ 721519 w 1009650"/>
                <a:gd name="connsiteY26" fmla="*/ 269081 h 350043"/>
                <a:gd name="connsiteX27" fmla="*/ 666750 w 1009650"/>
                <a:gd name="connsiteY27" fmla="*/ 297655 h 350043"/>
                <a:gd name="connsiteX28" fmla="*/ 521492 w 1009650"/>
                <a:gd name="connsiteY28" fmla="*/ 290512 h 350043"/>
                <a:gd name="connsiteX29" fmla="*/ 502442 w 1009650"/>
                <a:gd name="connsiteY29" fmla="*/ 350043 h 350043"/>
                <a:gd name="connsiteX30" fmla="*/ 378619 w 1009650"/>
                <a:gd name="connsiteY30" fmla="*/ 347664 h 350043"/>
                <a:gd name="connsiteX31" fmla="*/ 242888 w 1009650"/>
                <a:gd name="connsiteY31" fmla="*/ 335755 h 350043"/>
                <a:gd name="connsiteX32" fmla="*/ 240507 w 1009650"/>
                <a:gd name="connsiteY32" fmla="*/ 280988 h 350043"/>
                <a:gd name="connsiteX33" fmla="*/ 185737 w 1009650"/>
                <a:gd name="connsiteY33" fmla="*/ 266699 h 350043"/>
                <a:gd name="connsiteX34" fmla="*/ 152400 w 1009650"/>
                <a:gd name="connsiteY34" fmla="*/ 278605 h 350043"/>
                <a:gd name="connsiteX35" fmla="*/ 71437 w 1009650"/>
                <a:gd name="connsiteY35" fmla="*/ 292893 h 350043"/>
                <a:gd name="connsiteX36" fmla="*/ 133350 w 1009650"/>
                <a:gd name="connsiteY36" fmla="*/ 261937 h 350043"/>
                <a:gd name="connsiteX37" fmla="*/ 102394 w 1009650"/>
                <a:gd name="connsiteY37" fmla="*/ 259556 h 350043"/>
                <a:gd name="connsiteX38" fmla="*/ 52387 w 1009650"/>
                <a:gd name="connsiteY38" fmla="*/ 250031 h 350043"/>
                <a:gd name="connsiteX39" fmla="*/ 14287 w 1009650"/>
                <a:gd name="connsiteY39" fmla="*/ 230981 h 350043"/>
                <a:gd name="connsiteX40" fmla="*/ 0 w 1009650"/>
                <a:gd name="connsiteY40" fmla="*/ 192882 h 350043"/>
                <a:gd name="connsiteX41" fmla="*/ 59531 w 1009650"/>
                <a:gd name="connsiteY41" fmla="*/ 180975 h 350043"/>
                <a:gd name="connsiteX42" fmla="*/ 133350 w 1009650"/>
                <a:gd name="connsiteY42" fmla="*/ 171449 h 350043"/>
                <a:gd name="connsiteX43" fmla="*/ 133350 w 1009650"/>
                <a:gd name="connsiteY43" fmla="*/ 169067 h 350043"/>
                <a:gd name="connsiteX44" fmla="*/ 130969 w 1009650"/>
                <a:gd name="connsiteY44" fmla="*/ 169067 h 350043"/>
                <a:gd name="connsiteX45" fmla="*/ 130969 w 1009650"/>
                <a:gd name="connsiteY45" fmla="*/ 166686 h 350043"/>
                <a:gd name="connsiteX46" fmla="*/ 121444 w 1009650"/>
                <a:gd name="connsiteY46" fmla="*/ 166686 h 350043"/>
                <a:gd name="connsiteX47" fmla="*/ 107157 w 1009650"/>
                <a:gd name="connsiteY47" fmla="*/ 150018 h 350043"/>
                <a:gd name="connsiteX0" fmla="*/ 107157 w 1040606"/>
                <a:gd name="connsiteY0" fmla="*/ 150018 h 350043"/>
                <a:gd name="connsiteX1" fmla="*/ 69056 w 1040606"/>
                <a:gd name="connsiteY1" fmla="*/ 133350 h 350043"/>
                <a:gd name="connsiteX2" fmla="*/ 202406 w 1040606"/>
                <a:gd name="connsiteY2" fmla="*/ 80962 h 350043"/>
                <a:gd name="connsiteX3" fmla="*/ 197644 w 1040606"/>
                <a:gd name="connsiteY3" fmla="*/ 78580 h 350043"/>
                <a:gd name="connsiteX4" fmla="*/ 257176 w 1040606"/>
                <a:gd name="connsiteY4" fmla="*/ 85724 h 350043"/>
                <a:gd name="connsiteX5" fmla="*/ 295274 w 1040606"/>
                <a:gd name="connsiteY5" fmla="*/ 71437 h 350043"/>
                <a:gd name="connsiteX6" fmla="*/ 354807 w 1040606"/>
                <a:gd name="connsiteY6" fmla="*/ 61913 h 350043"/>
                <a:gd name="connsiteX7" fmla="*/ 411956 w 1040606"/>
                <a:gd name="connsiteY7" fmla="*/ 40481 h 350043"/>
                <a:gd name="connsiteX8" fmla="*/ 440532 w 1040606"/>
                <a:gd name="connsiteY8" fmla="*/ 7143 h 350043"/>
                <a:gd name="connsiteX9" fmla="*/ 469106 w 1040606"/>
                <a:gd name="connsiteY9" fmla="*/ 2380 h 350043"/>
                <a:gd name="connsiteX10" fmla="*/ 516732 w 1040606"/>
                <a:gd name="connsiteY10" fmla="*/ 0 h 350043"/>
                <a:gd name="connsiteX11" fmla="*/ 564356 w 1040606"/>
                <a:gd name="connsiteY11" fmla="*/ 23812 h 350043"/>
                <a:gd name="connsiteX12" fmla="*/ 581024 w 1040606"/>
                <a:gd name="connsiteY12" fmla="*/ 4763 h 350043"/>
                <a:gd name="connsiteX13" fmla="*/ 626270 w 1040606"/>
                <a:gd name="connsiteY13" fmla="*/ 16669 h 350043"/>
                <a:gd name="connsiteX14" fmla="*/ 719137 w 1040606"/>
                <a:gd name="connsiteY14" fmla="*/ 30956 h 350043"/>
                <a:gd name="connsiteX15" fmla="*/ 783431 w 1040606"/>
                <a:gd name="connsiteY15" fmla="*/ 54767 h 350043"/>
                <a:gd name="connsiteX16" fmla="*/ 842963 w 1040606"/>
                <a:gd name="connsiteY16" fmla="*/ 85725 h 350043"/>
                <a:gd name="connsiteX17" fmla="*/ 888207 w 1040606"/>
                <a:gd name="connsiteY17" fmla="*/ 114300 h 350043"/>
                <a:gd name="connsiteX18" fmla="*/ 1040606 w 1040606"/>
                <a:gd name="connsiteY18" fmla="*/ 130968 h 350043"/>
                <a:gd name="connsiteX19" fmla="*/ 954882 w 1040606"/>
                <a:gd name="connsiteY19" fmla="*/ 130969 h 350043"/>
                <a:gd name="connsiteX20" fmla="*/ 907255 w 1040606"/>
                <a:gd name="connsiteY20" fmla="*/ 173831 h 350043"/>
                <a:gd name="connsiteX21" fmla="*/ 757238 w 1040606"/>
                <a:gd name="connsiteY21" fmla="*/ 195262 h 350043"/>
                <a:gd name="connsiteX22" fmla="*/ 890587 w 1040606"/>
                <a:gd name="connsiteY22" fmla="*/ 211931 h 350043"/>
                <a:gd name="connsiteX23" fmla="*/ 935831 w 1040606"/>
                <a:gd name="connsiteY23" fmla="*/ 247649 h 350043"/>
                <a:gd name="connsiteX24" fmla="*/ 845343 w 1040606"/>
                <a:gd name="connsiteY24" fmla="*/ 264319 h 350043"/>
                <a:gd name="connsiteX25" fmla="*/ 785812 w 1040606"/>
                <a:gd name="connsiteY25" fmla="*/ 238125 h 350043"/>
                <a:gd name="connsiteX26" fmla="*/ 721519 w 1040606"/>
                <a:gd name="connsiteY26" fmla="*/ 269081 h 350043"/>
                <a:gd name="connsiteX27" fmla="*/ 666750 w 1040606"/>
                <a:gd name="connsiteY27" fmla="*/ 297655 h 350043"/>
                <a:gd name="connsiteX28" fmla="*/ 521492 w 1040606"/>
                <a:gd name="connsiteY28" fmla="*/ 290512 h 350043"/>
                <a:gd name="connsiteX29" fmla="*/ 502442 w 1040606"/>
                <a:gd name="connsiteY29" fmla="*/ 350043 h 350043"/>
                <a:gd name="connsiteX30" fmla="*/ 378619 w 1040606"/>
                <a:gd name="connsiteY30" fmla="*/ 347664 h 350043"/>
                <a:gd name="connsiteX31" fmla="*/ 242888 w 1040606"/>
                <a:gd name="connsiteY31" fmla="*/ 335755 h 350043"/>
                <a:gd name="connsiteX32" fmla="*/ 240507 w 1040606"/>
                <a:gd name="connsiteY32" fmla="*/ 280988 h 350043"/>
                <a:gd name="connsiteX33" fmla="*/ 185737 w 1040606"/>
                <a:gd name="connsiteY33" fmla="*/ 266699 h 350043"/>
                <a:gd name="connsiteX34" fmla="*/ 152400 w 1040606"/>
                <a:gd name="connsiteY34" fmla="*/ 278605 h 350043"/>
                <a:gd name="connsiteX35" fmla="*/ 71437 w 1040606"/>
                <a:gd name="connsiteY35" fmla="*/ 292893 h 350043"/>
                <a:gd name="connsiteX36" fmla="*/ 133350 w 1040606"/>
                <a:gd name="connsiteY36" fmla="*/ 261937 h 350043"/>
                <a:gd name="connsiteX37" fmla="*/ 102394 w 1040606"/>
                <a:gd name="connsiteY37" fmla="*/ 259556 h 350043"/>
                <a:gd name="connsiteX38" fmla="*/ 52387 w 1040606"/>
                <a:gd name="connsiteY38" fmla="*/ 250031 h 350043"/>
                <a:gd name="connsiteX39" fmla="*/ 14287 w 1040606"/>
                <a:gd name="connsiteY39" fmla="*/ 230981 h 350043"/>
                <a:gd name="connsiteX40" fmla="*/ 0 w 1040606"/>
                <a:gd name="connsiteY40" fmla="*/ 192882 h 350043"/>
                <a:gd name="connsiteX41" fmla="*/ 59531 w 1040606"/>
                <a:gd name="connsiteY41" fmla="*/ 180975 h 350043"/>
                <a:gd name="connsiteX42" fmla="*/ 133350 w 1040606"/>
                <a:gd name="connsiteY42" fmla="*/ 171449 h 350043"/>
                <a:gd name="connsiteX43" fmla="*/ 133350 w 1040606"/>
                <a:gd name="connsiteY43" fmla="*/ 169067 h 350043"/>
                <a:gd name="connsiteX44" fmla="*/ 130969 w 1040606"/>
                <a:gd name="connsiteY44" fmla="*/ 169067 h 350043"/>
                <a:gd name="connsiteX45" fmla="*/ 130969 w 1040606"/>
                <a:gd name="connsiteY45" fmla="*/ 166686 h 350043"/>
                <a:gd name="connsiteX46" fmla="*/ 121444 w 1040606"/>
                <a:gd name="connsiteY46" fmla="*/ 166686 h 350043"/>
                <a:gd name="connsiteX47" fmla="*/ 107157 w 1040606"/>
                <a:gd name="connsiteY47" fmla="*/ 150018 h 350043"/>
                <a:gd name="connsiteX0" fmla="*/ 107157 w 1040606"/>
                <a:gd name="connsiteY0" fmla="*/ 150018 h 350043"/>
                <a:gd name="connsiteX1" fmla="*/ 69056 w 1040606"/>
                <a:gd name="connsiteY1" fmla="*/ 133350 h 350043"/>
                <a:gd name="connsiteX2" fmla="*/ 202406 w 1040606"/>
                <a:gd name="connsiteY2" fmla="*/ 80962 h 350043"/>
                <a:gd name="connsiteX3" fmla="*/ 197644 w 1040606"/>
                <a:gd name="connsiteY3" fmla="*/ 78580 h 350043"/>
                <a:gd name="connsiteX4" fmla="*/ 257176 w 1040606"/>
                <a:gd name="connsiteY4" fmla="*/ 85724 h 350043"/>
                <a:gd name="connsiteX5" fmla="*/ 295274 w 1040606"/>
                <a:gd name="connsiteY5" fmla="*/ 71437 h 350043"/>
                <a:gd name="connsiteX6" fmla="*/ 354807 w 1040606"/>
                <a:gd name="connsiteY6" fmla="*/ 61913 h 350043"/>
                <a:gd name="connsiteX7" fmla="*/ 411956 w 1040606"/>
                <a:gd name="connsiteY7" fmla="*/ 40481 h 350043"/>
                <a:gd name="connsiteX8" fmla="*/ 440532 w 1040606"/>
                <a:gd name="connsiteY8" fmla="*/ 7143 h 350043"/>
                <a:gd name="connsiteX9" fmla="*/ 469106 w 1040606"/>
                <a:gd name="connsiteY9" fmla="*/ 2380 h 350043"/>
                <a:gd name="connsiteX10" fmla="*/ 516732 w 1040606"/>
                <a:gd name="connsiteY10" fmla="*/ 0 h 350043"/>
                <a:gd name="connsiteX11" fmla="*/ 564356 w 1040606"/>
                <a:gd name="connsiteY11" fmla="*/ 23812 h 350043"/>
                <a:gd name="connsiteX12" fmla="*/ 581024 w 1040606"/>
                <a:gd name="connsiteY12" fmla="*/ 4763 h 350043"/>
                <a:gd name="connsiteX13" fmla="*/ 626270 w 1040606"/>
                <a:gd name="connsiteY13" fmla="*/ 16669 h 350043"/>
                <a:gd name="connsiteX14" fmla="*/ 719137 w 1040606"/>
                <a:gd name="connsiteY14" fmla="*/ 30956 h 350043"/>
                <a:gd name="connsiteX15" fmla="*/ 783431 w 1040606"/>
                <a:gd name="connsiteY15" fmla="*/ 54767 h 350043"/>
                <a:gd name="connsiteX16" fmla="*/ 842963 w 1040606"/>
                <a:gd name="connsiteY16" fmla="*/ 85725 h 350043"/>
                <a:gd name="connsiteX17" fmla="*/ 888207 w 1040606"/>
                <a:gd name="connsiteY17" fmla="*/ 114300 h 350043"/>
                <a:gd name="connsiteX18" fmla="*/ 1040606 w 1040606"/>
                <a:gd name="connsiteY18" fmla="*/ 130968 h 350043"/>
                <a:gd name="connsiteX19" fmla="*/ 921545 w 1040606"/>
                <a:gd name="connsiteY19" fmla="*/ 147638 h 350043"/>
                <a:gd name="connsiteX20" fmla="*/ 907255 w 1040606"/>
                <a:gd name="connsiteY20" fmla="*/ 173831 h 350043"/>
                <a:gd name="connsiteX21" fmla="*/ 757238 w 1040606"/>
                <a:gd name="connsiteY21" fmla="*/ 195262 h 350043"/>
                <a:gd name="connsiteX22" fmla="*/ 890587 w 1040606"/>
                <a:gd name="connsiteY22" fmla="*/ 211931 h 350043"/>
                <a:gd name="connsiteX23" fmla="*/ 935831 w 1040606"/>
                <a:gd name="connsiteY23" fmla="*/ 247649 h 350043"/>
                <a:gd name="connsiteX24" fmla="*/ 845343 w 1040606"/>
                <a:gd name="connsiteY24" fmla="*/ 264319 h 350043"/>
                <a:gd name="connsiteX25" fmla="*/ 785812 w 1040606"/>
                <a:gd name="connsiteY25" fmla="*/ 238125 h 350043"/>
                <a:gd name="connsiteX26" fmla="*/ 721519 w 1040606"/>
                <a:gd name="connsiteY26" fmla="*/ 269081 h 350043"/>
                <a:gd name="connsiteX27" fmla="*/ 666750 w 1040606"/>
                <a:gd name="connsiteY27" fmla="*/ 297655 h 350043"/>
                <a:gd name="connsiteX28" fmla="*/ 521492 w 1040606"/>
                <a:gd name="connsiteY28" fmla="*/ 290512 h 350043"/>
                <a:gd name="connsiteX29" fmla="*/ 502442 w 1040606"/>
                <a:gd name="connsiteY29" fmla="*/ 350043 h 350043"/>
                <a:gd name="connsiteX30" fmla="*/ 378619 w 1040606"/>
                <a:gd name="connsiteY30" fmla="*/ 347664 h 350043"/>
                <a:gd name="connsiteX31" fmla="*/ 242888 w 1040606"/>
                <a:gd name="connsiteY31" fmla="*/ 335755 h 350043"/>
                <a:gd name="connsiteX32" fmla="*/ 240507 w 1040606"/>
                <a:gd name="connsiteY32" fmla="*/ 280988 h 350043"/>
                <a:gd name="connsiteX33" fmla="*/ 185737 w 1040606"/>
                <a:gd name="connsiteY33" fmla="*/ 266699 h 350043"/>
                <a:gd name="connsiteX34" fmla="*/ 152400 w 1040606"/>
                <a:gd name="connsiteY34" fmla="*/ 278605 h 350043"/>
                <a:gd name="connsiteX35" fmla="*/ 71437 w 1040606"/>
                <a:gd name="connsiteY35" fmla="*/ 292893 h 350043"/>
                <a:gd name="connsiteX36" fmla="*/ 133350 w 1040606"/>
                <a:gd name="connsiteY36" fmla="*/ 261937 h 350043"/>
                <a:gd name="connsiteX37" fmla="*/ 102394 w 1040606"/>
                <a:gd name="connsiteY37" fmla="*/ 259556 h 350043"/>
                <a:gd name="connsiteX38" fmla="*/ 52387 w 1040606"/>
                <a:gd name="connsiteY38" fmla="*/ 250031 h 350043"/>
                <a:gd name="connsiteX39" fmla="*/ 14287 w 1040606"/>
                <a:gd name="connsiteY39" fmla="*/ 230981 h 350043"/>
                <a:gd name="connsiteX40" fmla="*/ 0 w 1040606"/>
                <a:gd name="connsiteY40" fmla="*/ 192882 h 350043"/>
                <a:gd name="connsiteX41" fmla="*/ 59531 w 1040606"/>
                <a:gd name="connsiteY41" fmla="*/ 180975 h 350043"/>
                <a:gd name="connsiteX42" fmla="*/ 133350 w 1040606"/>
                <a:gd name="connsiteY42" fmla="*/ 171449 h 350043"/>
                <a:gd name="connsiteX43" fmla="*/ 133350 w 1040606"/>
                <a:gd name="connsiteY43" fmla="*/ 169067 h 350043"/>
                <a:gd name="connsiteX44" fmla="*/ 130969 w 1040606"/>
                <a:gd name="connsiteY44" fmla="*/ 169067 h 350043"/>
                <a:gd name="connsiteX45" fmla="*/ 130969 w 1040606"/>
                <a:gd name="connsiteY45" fmla="*/ 166686 h 350043"/>
                <a:gd name="connsiteX46" fmla="*/ 121444 w 1040606"/>
                <a:gd name="connsiteY46" fmla="*/ 166686 h 350043"/>
                <a:gd name="connsiteX47" fmla="*/ 107157 w 1040606"/>
                <a:gd name="connsiteY47" fmla="*/ 150018 h 350043"/>
                <a:gd name="connsiteX0" fmla="*/ 107157 w 981074"/>
                <a:gd name="connsiteY0" fmla="*/ 150018 h 350043"/>
                <a:gd name="connsiteX1" fmla="*/ 69056 w 981074"/>
                <a:gd name="connsiteY1" fmla="*/ 133350 h 350043"/>
                <a:gd name="connsiteX2" fmla="*/ 202406 w 981074"/>
                <a:gd name="connsiteY2" fmla="*/ 80962 h 350043"/>
                <a:gd name="connsiteX3" fmla="*/ 197644 w 981074"/>
                <a:gd name="connsiteY3" fmla="*/ 78580 h 350043"/>
                <a:gd name="connsiteX4" fmla="*/ 257176 w 981074"/>
                <a:gd name="connsiteY4" fmla="*/ 85724 h 350043"/>
                <a:gd name="connsiteX5" fmla="*/ 295274 w 981074"/>
                <a:gd name="connsiteY5" fmla="*/ 71437 h 350043"/>
                <a:gd name="connsiteX6" fmla="*/ 354807 w 981074"/>
                <a:gd name="connsiteY6" fmla="*/ 61913 h 350043"/>
                <a:gd name="connsiteX7" fmla="*/ 411956 w 981074"/>
                <a:gd name="connsiteY7" fmla="*/ 40481 h 350043"/>
                <a:gd name="connsiteX8" fmla="*/ 440532 w 981074"/>
                <a:gd name="connsiteY8" fmla="*/ 7143 h 350043"/>
                <a:gd name="connsiteX9" fmla="*/ 469106 w 981074"/>
                <a:gd name="connsiteY9" fmla="*/ 2380 h 350043"/>
                <a:gd name="connsiteX10" fmla="*/ 516732 w 981074"/>
                <a:gd name="connsiteY10" fmla="*/ 0 h 350043"/>
                <a:gd name="connsiteX11" fmla="*/ 564356 w 981074"/>
                <a:gd name="connsiteY11" fmla="*/ 23812 h 350043"/>
                <a:gd name="connsiteX12" fmla="*/ 581024 w 981074"/>
                <a:gd name="connsiteY12" fmla="*/ 4763 h 350043"/>
                <a:gd name="connsiteX13" fmla="*/ 626270 w 981074"/>
                <a:gd name="connsiteY13" fmla="*/ 16669 h 350043"/>
                <a:gd name="connsiteX14" fmla="*/ 719137 w 981074"/>
                <a:gd name="connsiteY14" fmla="*/ 30956 h 350043"/>
                <a:gd name="connsiteX15" fmla="*/ 783431 w 981074"/>
                <a:gd name="connsiteY15" fmla="*/ 54767 h 350043"/>
                <a:gd name="connsiteX16" fmla="*/ 842963 w 981074"/>
                <a:gd name="connsiteY16" fmla="*/ 85725 h 350043"/>
                <a:gd name="connsiteX17" fmla="*/ 888207 w 981074"/>
                <a:gd name="connsiteY17" fmla="*/ 114300 h 350043"/>
                <a:gd name="connsiteX18" fmla="*/ 981074 w 981074"/>
                <a:gd name="connsiteY18" fmla="*/ 128586 h 350043"/>
                <a:gd name="connsiteX19" fmla="*/ 921545 w 981074"/>
                <a:gd name="connsiteY19" fmla="*/ 147638 h 350043"/>
                <a:gd name="connsiteX20" fmla="*/ 907255 w 981074"/>
                <a:gd name="connsiteY20" fmla="*/ 173831 h 350043"/>
                <a:gd name="connsiteX21" fmla="*/ 757238 w 981074"/>
                <a:gd name="connsiteY21" fmla="*/ 195262 h 350043"/>
                <a:gd name="connsiteX22" fmla="*/ 890587 w 981074"/>
                <a:gd name="connsiteY22" fmla="*/ 211931 h 350043"/>
                <a:gd name="connsiteX23" fmla="*/ 935831 w 981074"/>
                <a:gd name="connsiteY23" fmla="*/ 247649 h 350043"/>
                <a:gd name="connsiteX24" fmla="*/ 845343 w 981074"/>
                <a:gd name="connsiteY24" fmla="*/ 264319 h 350043"/>
                <a:gd name="connsiteX25" fmla="*/ 785812 w 981074"/>
                <a:gd name="connsiteY25" fmla="*/ 238125 h 350043"/>
                <a:gd name="connsiteX26" fmla="*/ 721519 w 981074"/>
                <a:gd name="connsiteY26" fmla="*/ 269081 h 350043"/>
                <a:gd name="connsiteX27" fmla="*/ 666750 w 981074"/>
                <a:gd name="connsiteY27" fmla="*/ 297655 h 350043"/>
                <a:gd name="connsiteX28" fmla="*/ 521492 w 981074"/>
                <a:gd name="connsiteY28" fmla="*/ 290512 h 350043"/>
                <a:gd name="connsiteX29" fmla="*/ 502442 w 981074"/>
                <a:gd name="connsiteY29" fmla="*/ 350043 h 350043"/>
                <a:gd name="connsiteX30" fmla="*/ 378619 w 981074"/>
                <a:gd name="connsiteY30" fmla="*/ 347664 h 350043"/>
                <a:gd name="connsiteX31" fmla="*/ 242888 w 981074"/>
                <a:gd name="connsiteY31" fmla="*/ 335755 h 350043"/>
                <a:gd name="connsiteX32" fmla="*/ 240507 w 981074"/>
                <a:gd name="connsiteY32" fmla="*/ 280988 h 350043"/>
                <a:gd name="connsiteX33" fmla="*/ 185737 w 981074"/>
                <a:gd name="connsiteY33" fmla="*/ 266699 h 350043"/>
                <a:gd name="connsiteX34" fmla="*/ 152400 w 981074"/>
                <a:gd name="connsiteY34" fmla="*/ 278605 h 350043"/>
                <a:gd name="connsiteX35" fmla="*/ 71437 w 981074"/>
                <a:gd name="connsiteY35" fmla="*/ 292893 h 350043"/>
                <a:gd name="connsiteX36" fmla="*/ 133350 w 981074"/>
                <a:gd name="connsiteY36" fmla="*/ 261937 h 350043"/>
                <a:gd name="connsiteX37" fmla="*/ 102394 w 981074"/>
                <a:gd name="connsiteY37" fmla="*/ 259556 h 350043"/>
                <a:gd name="connsiteX38" fmla="*/ 52387 w 981074"/>
                <a:gd name="connsiteY38" fmla="*/ 250031 h 350043"/>
                <a:gd name="connsiteX39" fmla="*/ 14287 w 981074"/>
                <a:gd name="connsiteY39" fmla="*/ 230981 h 350043"/>
                <a:gd name="connsiteX40" fmla="*/ 0 w 981074"/>
                <a:gd name="connsiteY40" fmla="*/ 192882 h 350043"/>
                <a:gd name="connsiteX41" fmla="*/ 59531 w 981074"/>
                <a:gd name="connsiteY41" fmla="*/ 180975 h 350043"/>
                <a:gd name="connsiteX42" fmla="*/ 133350 w 981074"/>
                <a:gd name="connsiteY42" fmla="*/ 171449 h 350043"/>
                <a:gd name="connsiteX43" fmla="*/ 133350 w 981074"/>
                <a:gd name="connsiteY43" fmla="*/ 169067 h 350043"/>
                <a:gd name="connsiteX44" fmla="*/ 130969 w 981074"/>
                <a:gd name="connsiteY44" fmla="*/ 169067 h 350043"/>
                <a:gd name="connsiteX45" fmla="*/ 130969 w 981074"/>
                <a:gd name="connsiteY45" fmla="*/ 166686 h 350043"/>
                <a:gd name="connsiteX46" fmla="*/ 121444 w 981074"/>
                <a:gd name="connsiteY46" fmla="*/ 166686 h 350043"/>
                <a:gd name="connsiteX47" fmla="*/ 107157 w 981074"/>
                <a:gd name="connsiteY47" fmla="*/ 150018 h 350043"/>
                <a:gd name="connsiteX0" fmla="*/ 107157 w 981074"/>
                <a:gd name="connsiteY0" fmla="*/ 150018 h 350043"/>
                <a:gd name="connsiteX1" fmla="*/ 69056 w 981074"/>
                <a:gd name="connsiteY1" fmla="*/ 133350 h 350043"/>
                <a:gd name="connsiteX2" fmla="*/ 202406 w 981074"/>
                <a:gd name="connsiteY2" fmla="*/ 80962 h 350043"/>
                <a:gd name="connsiteX3" fmla="*/ 197644 w 981074"/>
                <a:gd name="connsiteY3" fmla="*/ 78580 h 350043"/>
                <a:gd name="connsiteX4" fmla="*/ 257176 w 981074"/>
                <a:gd name="connsiteY4" fmla="*/ 85724 h 350043"/>
                <a:gd name="connsiteX5" fmla="*/ 295274 w 981074"/>
                <a:gd name="connsiteY5" fmla="*/ 71437 h 350043"/>
                <a:gd name="connsiteX6" fmla="*/ 354807 w 981074"/>
                <a:gd name="connsiteY6" fmla="*/ 61913 h 350043"/>
                <a:gd name="connsiteX7" fmla="*/ 411956 w 981074"/>
                <a:gd name="connsiteY7" fmla="*/ 40481 h 350043"/>
                <a:gd name="connsiteX8" fmla="*/ 440532 w 981074"/>
                <a:gd name="connsiteY8" fmla="*/ 7143 h 350043"/>
                <a:gd name="connsiteX9" fmla="*/ 469106 w 981074"/>
                <a:gd name="connsiteY9" fmla="*/ 2380 h 350043"/>
                <a:gd name="connsiteX10" fmla="*/ 516732 w 981074"/>
                <a:gd name="connsiteY10" fmla="*/ 0 h 350043"/>
                <a:gd name="connsiteX11" fmla="*/ 564356 w 981074"/>
                <a:gd name="connsiteY11" fmla="*/ 23812 h 350043"/>
                <a:gd name="connsiteX12" fmla="*/ 581024 w 981074"/>
                <a:gd name="connsiteY12" fmla="*/ 4763 h 350043"/>
                <a:gd name="connsiteX13" fmla="*/ 626270 w 981074"/>
                <a:gd name="connsiteY13" fmla="*/ 16669 h 350043"/>
                <a:gd name="connsiteX14" fmla="*/ 623887 w 981074"/>
                <a:gd name="connsiteY14" fmla="*/ 30956 h 350043"/>
                <a:gd name="connsiteX15" fmla="*/ 783431 w 981074"/>
                <a:gd name="connsiteY15" fmla="*/ 54767 h 350043"/>
                <a:gd name="connsiteX16" fmla="*/ 842963 w 981074"/>
                <a:gd name="connsiteY16" fmla="*/ 85725 h 350043"/>
                <a:gd name="connsiteX17" fmla="*/ 888207 w 981074"/>
                <a:gd name="connsiteY17" fmla="*/ 114300 h 350043"/>
                <a:gd name="connsiteX18" fmla="*/ 981074 w 981074"/>
                <a:gd name="connsiteY18" fmla="*/ 128586 h 350043"/>
                <a:gd name="connsiteX19" fmla="*/ 921545 w 981074"/>
                <a:gd name="connsiteY19" fmla="*/ 147638 h 350043"/>
                <a:gd name="connsiteX20" fmla="*/ 907255 w 981074"/>
                <a:gd name="connsiteY20" fmla="*/ 173831 h 350043"/>
                <a:gd name="connsiteX21" fmla="*/ 757238 w 981074"/>
                <a:gd name="connsiteY21" fmla="*/ 195262 h 350043"/>
                <a:gd name="connsiteX22" fmla="*/ 890587 w 981074"/>
                <a:gd name="connsiteY22" fmla="*/ 211931 h 350043"/>
                <a:gd name="connsiteX23" fmla="*/ 935831 w 981074"/>
                <a:gd name="connsiteY23" fmla="*/ 247649 h 350043"/>
                <a:gd name="connsiteX24" fmla="*/ 845343 w 981074"/>
                <a:gd name="connsiteY24" fmla="*/ 264319 h 350043"/>
                <a:gd name="connsiteX25" fmla="*/ 785812 w 981074"/>
                <a:gd name="connsiteY25" fmla="*/ 238125 h 350043"/>
                <a:gd name="connsiteX26" fmla="*/ 721519 w 981074"/>
                <a:gd name="connsiteY26" fmla="*/ 269081 h 350043"/>
                <a:gd name="connsiteX27" fmla="*/ 666750 w 981074"/>
                <a:gd name="connsiteY27" fmla="*/ 297655 h 350043"/>
                <a:gd name="connsiteX28" fmla="*/ 521492 w 981074"/>
                <a:gd name="connsiteY28" fmla="*/ 290512 h 350043"/>
                <a:gd name="connsiteX29" fmla="*/ 502442 w 981074"/>
                <a:gd name="connsiteY29" fmla="*/ 350043 h 350043"/>
                <a:gd name="connsiteX30" fmla="*/ 378619 w 981074"/>
                <a:gd name="connsiteY30" fmla="*/ 347664 h 350043"/>
                <a:gd name="connsiteX31" fmla="*/ 242888 w 981074"/>
                <a:gd name="connsiteY31" fmla="*/ 335755 h 350043"/>
                <a:gd name="connsiteX32" fmla="*/ 240507 w 981074"/>
                <a:gd name="connsiteY32" fmla="*/ 280988 h 350043"/>
                <a:gd name="connsiteX33" fmla="*/ 185737 w 981074"/>
                <a:gd name="connsiteY33" fmla="*/ 266699 h 350043"/>
                <a:gd name="connsiteX34" fmla="*/ 152400 w 981074"/>
                <a:gd name="connsiteY34" fmla="*/ 278605 h 350043"/>
                <a:gd name="connsiteX35" fmla="*/ 71437 w 981074"/>
                <a:gd name="connsiteY35" fmla="*/ 292893 h 350043"/>
                <a:gd name="connsiteX36" fmla="*/ 133350 w 981074"/>
                <a:gd name="connsiteY36" fmla="*/ 261937 h 350043"/>
                <a:gd name="connsiteX37" fmla="*/ 102394 w 981074"/>
                <a:gd name="connsiteY37" fmla="*/ 259556 h 350043"/>
                <a:gd name="connsiteX38" fmla="*/ 52387 w 981074"/>
                <a:gd name="connsiteY38" fmla="*/ 250031 h 350043"/>
                <a:gd name="connsiteX39" fmla="*/ 14287 w 981074"/>
                <a:gd name="connsiteY39" fmla="*/ 230981 h 350043"/>
                <a:gd name="connsiteX40" fmla="*/ 0 w 981074"/>
                <a:gd name="connsiteY40" fmla="*/ 192882 h 350043"/>
                <a:gd name="connsiteX41" fmla="*/ 59531 w 981074"/>
                <a:gd name="connsiteY41" fmla="*/ 180975 h 350043"/>
                <a:gd name="connsiteX42" fmla="*/ 133350 w 981074"/>
                <a:gd name="connsiteY42" fmla="*/ 171449 h 350043"/>
                <a:gd name="connsiteX43" fmla="*/ 133350 w 981074"/>
                <a:gd name="connsiteY43" fmla="*/ 169067 h 350043"/>
                <a:gd name="connsiteX44" fmla="*/ 130969 w 981074"/>
                <a:gd name="connsiteY44" fmla="*/ 169067 h 350043"/>
                <a:gd name="connsiteX45" fmla="*/ 130969 w 981074"/>
                <a:gd name="connsiteY45" fmla="*/ 166686 h 350043"/>
                <a:gd name="connsiteX46" fmla="*/ 121444 w 981074"/>
                <a:gd name="connsiteY46" fmla="*/ 166686 h 350043"/>
                <a:gd name="connsiteX47" fmla="*/ 107157 w 981074"/>
                <a:gd name="connsiteY47" fmla="*/ 150018 h 350043"/>
                <a:gd name="connsiteX0" fmla="*/ 107157 w 981074"/>
                <a:gd name="connsiteY0" fmla="*/ 150018 h 350043"/>
                <a:gd name="connsiteX1" fmla="*/ 69056 w 981074"/>
                <a:gd name="connsiteY1" fmla="*/ 133350 h 350043"/>
                <a:gd name="connsiteX2" fmla="*/ 202406 w 981074"/>
                <a:gd name="connsiteY2" fmla="*/ 80962 h 350043"/>
                <a:gd name="connsiteX3" fmla="*/ 197644 w 981074"/>
                <a:gd name="connsiteY3" fmla="*/ 78580 h 350043"/>
                <a:gd name="connsiteX4" fmla="*/ 257176 w 981074"/>
                <a:gd name="connsiteY4" fmla="*/ 85724 h 350043"/>
                <a:gd name="connsiteX5" fmla="*/ 295274 w 981074"/>
                <a:gd name="connsiteY5" fmla="*/ 71437 h 350043"/>
                <a:gd name="connsiteX6" fmla="*/ 354807 w 981074"/>
                <a:gd name="connsiteY6" fmla="*/ 61913 h 350043"/>
                <a:gd name="connsiteX7" fmla="*/ 411956 w 981074"/>
                <a:gd name="connsiteY7" fmla="*/ 40481 h 350043"/>
                <a:gd name="connsiteX8" fmla="*/ 440532 w 981074"/>
                <a:gd name="connsiteY8" fmla="*/ 7143 h 350043"/>
                <a:gd name="connsiteX9" fmla="*/ 469106 w 981074"/>
                <a:gd name="connsiteY9" fmla="*/ 2380 h 350043"/>
                <a:gd name="connsiteX10" fmla="*/ 516732 w 981074"/>
                <a:gd name="connsiteY10" fmla="*/ 0 h 350043"/>
                <a:gd name="connsiteX11" fmla="*/ 564356 w 981074"/>
                <a:gd name="connsiteY11" fmla="*/ 23812 h 350043"/>
                <a:gd name="connsiteX12" fmla="*/ 581024 w 981074"/>
                <a:gd name="connsiteY12" fmla="*/ 4763 h 350043"/>
                <a:gd name="connsiteX13" fmla="*/ 626270 w 981074"/>
                <a:gd name="connsiteY13" fmla="*/ 16669 h 350043"/>
                <a:gd name="connsiteX14" fmla="*/ 623887 w 981074"/>
                <a:gd name="connsiteY14" fmla="*/ 30956 h 350043"/>
                <a:gd name="connsiteX15" fmla="*/ 683419 w 981074"/>
                <a:gd name="connsiteY15" fmla="*/ 54767 h 350043"/>
                <a:gd name="connsiteX16" fmla="*/ 842963 w 981074"/>
                <a:gd name="connsiteY16" fmla="*/ 85725 h 350043"/>
                <a:gd name="connsiteX17" fmla="*/ 888207 w 981074"/>
                <a:gd name="connsiteY17" fmla="*/ 114300 h 350043"/>
                <a:gd name="connsiteX18" fmla="*/ 981074 w 981074"/>
                <a:gd name="connsiteY18" fmla="*/ 128586 h 350043"/>
                <a:gd name="connsiteX19" fmla="*/ 921545 w 981074"/>
                <a:gd name="connsiteY19" fmla="*/ 147638 h 350043"/>
                <a:gd name="connsiteX20" fmla="*/ 907255 w 981074"/>
                <a:gd name="connsiteY20" fmla="*/ 173831 h 350043"/>
                <a:gd name="connsiteX21" fmla="*/ 757238 w 981074"/>
                <a:gd name="connsiteY21" fmla="*/ 195262 h 350043"/>
                <a:gd name="connsiteX22" fmla="*/ 890587 w 981074"/>
                <a:gd name="connsiteY22" fmla="*/ 211931 h 350043"/>
                <a:gd name="connsiteX23" fmla="*/ 935831 w 981074"/>
                <a:gd name="connsiteY23" fmla="*/ 247649 h 350043"/>
                <a:gd name="connsiteX24" fmla="*/ 845343 w 981074"/>
                <a:gd name="connsiteY24" fmla="*/ 264319 h 350043"/>
                <a:gd name="connsiteX25" fmla="*/ 785812 w 981074"/>
                <a:gd name="connsiteY25" fmla="*/ 238125 h 350043"/>
                <a:gd name="connsiteX26" fmla="*/ 721519 w 981074"/>
                <a:gd name="connsiteY26" fmla="*/ 269081 h 350043"/>
                <a:gd name="connsiteX27" fmla="*/ 666750 w 981074"/>
                <a:gd name="connsiteY27" fmla="*/ 297655 h 350043"/>
                <a:gd name="connsiteX28" fmla="*/ 521492 w 981074"/>
                <a:gd name="connsiteY28" fmla="*/ 290512 h 350043"/>
                <a:gd name="connsiteX29" fmla="*/ 502442 w 981074"/>
                <a:gd name="connsiteY29" fmla="*/ 350043 h 350043"/>
                <a:gd name="connsiteX30" fmla="*/ 378619 w 981074"/>
                <a:gd name="connsiteY30" fmla="*/ 347664 h 350043"/>
                <a:gd name="connsiteX31" fmla="*/ 242888 w 981074"/>
                <a:gd name="connsiteY31" fmla="*/ 335755 h 350043"/>
                <a:gd name="connsiteX32" fmla="*/ 240507 w 981074"/>
                <a:gd name="connsiteY32" fmla="*/ 280988 h 350043"/>
                <a:gd name="connsiteX33" fmla="*/ 185737 w 981074"/>
                <a:gd name="connsiteY33" fmla="*/ 266699 h 350043"/>
                <a:gd name="connsiteX34" fmla="*/ 152400 w 981074"/>
                <a:gd name="connsiteY34" fmla="*/ 278605 h 350043"/>
                <a:gd name="connsiteX35" fmla="*/ 71437 w 981074"/>
                <a:gd name="connsiteY35" fmla="*/ 292893 h 350043"/>
                <a:gd name="connsiteX36" fmla="*/ 133350 w 981074"/>
                <a:gd name="connsiteY36" fmla="*/ 261937 h 350043"/>
                <a:gd name="connsiteX37" fmla="*/ 102394 w 981074"/>
                <a:gd name="connsiteY37" fmla="*/ 259556 h 350043"/>
                <a:gd name="connsiteX38" fmla="*/ 52387 w 981074"/>
                <a:gd name="connsiteY38" fmla="*/ 250031 h 350043"/>
                <a:gd name="connsiteX39" fmla="*/ 14287 w 981074"/>
                <a:gd name="connsiteY39" fmla="*/ 230981 h 350043"/>
                <a:gd name="connsiteX40" fmla="*/ 0 w 981074"/>
                <a:gd name="connsiteY40" fmla="*/ 192882 h 350043"/>
                <a:gd name="connsiteX41" fmla="*/ 59531 w 981074"/>
                <a:gd name="connsiteY41" fmla="*/ 180975 h 350043"/>
                <a:gd name="connsiteX42" fmla="*/ 133350 w 981074"/>
                <a:gd name="connsiteY42" fmla="*/ 171449 h 350043"/>
                <a:gd name="connsiteX43" fmla="*/ 133350 w 981074"/>
                <a:gd name="connsiteY43" fmla="*/ 169067 h 350043"/>
                <a:gd name="connsiteX44" fmla="*/ 130969 w 981074"/>
                <a:gd name="connsiteY44" fmla="*/ 169067 h 350043"/>
                <a:gd name="connsiteX45" fmla="*/ 130969 w 981074"/>
                <a:gd name="connsiteY45" fmla="*/ 166686 h 350043"/>
                <a:gd name="connsiteX46" fmla="*/ 121444 w 981074"/>
                <a:gd name="connsiteY46" fmla="*/ 166686 h 350043"/>
                <a:gd name="connsiteX47" fmla="*/ 107157 w 981074"/>
                <a:gd name="connsiteY47" fmla="*/ 150018 h 350043"/>
                <a:gd name="connsiteX0" fmla="*/ 107157 w 981074"/>
                <a:gd name="connsiteY0" fmla="*/ 150018 h 350043"/>
                <a:gd name="connsiteX1" fmla="*/ 69056 w 981074"/>
                <a:gd name="connsiteY1" fmla="*/ 133350 h 350043"/>
                <a:gd name="connsiteX2" fmla="*/ 202406 w 981074"/>
                <a:gd name="connsiteY2" fmla="*/ 80962 h 350043"/>
                <a:gd name="connsiteX3" fmla="*/ 197644 w 981074"/>
                <a:gd name="connsiteY3" fmla="*/ 78580 h 350043"/>
                <a:gd name="connsiteX4" fmla="*/ 257176 w 981074"/>
                <a:gd name="connsiteY4" fmla="*/ 85724 h 350043"/>
                <a:gd name="connsiteX5" fmla="*/ 295274 w 981074"/>
                <a:gd name="connsiteY5" fmla="*/ 71437 h 350043"/>
                <a:gd name="connsiteX6" fmla="*/ 354807 w 981074"/>
                <a:gd name="connsiteY6" fmla="*/ 61913 h 350043"/>
                <a:gd name="connsiteX7" fmla="*/ 411956 w 981074"/>
                <a:gd name="connsiteY7" fmla="*/ 40481 h 350043"/>
                <a:gd name="connsiteX8" fmla="*/ 440532 w 981074"/>
                <a:gd name="connsiteY8" fmla="*/ 7143 h 350043"/>
                <a:gd name="connsiteX9" fmla="*/ 469106 w 981074"/>
                <a:gd name="connsiteY9" fmla="*/ 2380 h 350043"/>
                <a:gd name="connsiteX10" fmla="*/ 516732 w 981074"/>
                <a:gd name="connsiteY10" fmla="*/ 0 h 350043"/>
                <a:gd name="connsiteX11" fmla="*/ 564356 w 981074"/>
                <a:gd name="connsiteY11" fmla="*/ 23812 h 350043"/>
                <a:gd name="connsiteX12" fmla="*/ 581024 w 981074"/>
                <a:gd name="connsiteY12" fmla="*/ 4763 h 350043"/>
                <a:gd name="connsiteX13" fmla="*/ 626270 w 981074"/>
                <a:gd name="connsiteY13" fmla="*/ 16669 h 350043"/>
                <a:gd name="connsiteX14" fmla="*/ 623887 w 981074"/>
                <a:gd name="connsiteY14" fmla="*/ 30956 h 350043"/>
                <a:gd name="connsiteX15" fmla="*/ 683419 w 981074"/>
                <a:gd name="connsiteY15" fmla="*/ 54767 h 350043"/>
                <a:gd name="connsiteX16" fmla="*/ 762001 w 981074"/>
                <a:gd name="connsiteY16" fmla="*/ 88106 h 350043"/>
                <a:gd name="connsiteX17" fmla="*/ 888207 w 981074"/>
                <a:gd name="connsiteY17" fmla="*/ 114300 h 350043"/>
                <a:gd name="connsiteX18" fmla="*/ 981074 w 981074"/>
                <a:gd name="connsiteY18" fmla="*/ 128586 h 350043"/>
                <a:gd name="connsiteX19" fmla="*/ 921545 w 981074"/>
                <a:gd name="connsiteY19" fmla="*/ 147638 h 350043"/>
                <a:gd name="connsiteX20" fmla="*/ 907255 w 981074"/>
                <a:gd name="connsiteY20" fmla="*/ 173831 h 350043"/>
                <a:gd name="connsiteX21" fmla="*/ 757238 w 981074"/>
                <a:gd name="connsiteY21" fmla="*/ 195262 h 350043"/>
                <a:gd name="connsiteX22" fmla="*/ 890587 w 981074"/>
                <a:gd name="connsiteY22" fmla="*/ 211931 h 350043"/>
                <a:gd name="connsiteX23" fmla="*/ 935831 w 981074"/>
                <a:gd name="connsiteY23" fmla="*/ 247649 h 350043"/>
                <a:gd name="connsiteX24" fmla="*/ 845343 w 981074"/>
                <a:gd name="connsiteY24" fmla="*/ 264319 h 350043"/>
                <a:gd name="connsiteX25" fmla="*/ 785812 w 981074"/>
                <a:gd name="connsiteY25" fmla="*/ 238125 h 350043"/>
                <a:gd name="connsiteX26" fmla="*/ 721519 w 981074"/>
                <a:gd name="connsiteY26" fmla="*/ 269081 h 350043"/>
                <a:gd name="connsiteX27" fmla="*/ 666750 w 981074"/>
                <a:gd name="connsiteY27" fmla="*/ 297655 h 350043"/>
                <a:gd name="connsiteX28" fmla="*/ 521492 w 981074"/>
                <a:gd name="connsiteY28" fmla="*/ 290512 h 350043"/>
                <a:gd name="connsiteX29" fmla="*/ 502442 w 981074"/>
                <a:gd name="connsiteY29" fmla="*/ 350043 h 350043"/>
                <a:gd name="connsiteX30" fmla="*/ 378619 w 981074"/>
                <a:gd name="connsiteY30" fmla="*/ 347664 h 350043"/>
                <a:gd name="connsiteX31" fmla="*/ 242888 w 981074"/>
                <a:gd name="connsiteY31" fmla="*/ 335755 h 350043"/>
                <a:gd name="connsiteX32" fmla="*/ 240507 w 981074"/>
                <a:gd name="connsiteY32" fmla="*/ 280988 h 350043"/>
                <a:gd name="connsiteX33" fmla="*/ 185737 w 981074"/>
                <a:gd name="connsiteY33" fmla="*/ 266699 h 350043"/>
                <a:gd name="connsiteX34" fmla="*/ 152400 w 981074"/>
                <a:gd name="connsiteY34" fmla="*/ 278605 h 350043"/>
                <a:gd name="connsiteX35" fmla="*/ 71437 w 981074"/>
                <a:gd name="connsiteY35" fmla="*/ 292893 h 350043"/>
                <a:gd name="connsiteX36" fmla="*/ 133350 w 981074"/>
                <a:gd name="connsiteY36" fmla="*/ 261937 h 350043"/>
                <a:gd name="connsiteX37" fmla="*/ 102394 w 981074"/>
                <a:gd name="connsiteY37" fmla="*/ 259556 h 350043"/>
                <a:gd name="connsiteX38" fmla="*/ 52387 w 981074"/>
                <a:gd name="connsiteY38" fmla="*/ 250031 h 350043"/>
                <a:gd name="connsiteX39" fmla="*/ 14287 w 981074"/>
                <a:gd name="connsiteY39" fmla="*/ 230981 h 350043"/>
                <a:gd name="connsiteX40" fmla="*/ 0 w 981074"/>
                <a:gd name="connsiteY40" fmla="*/ 192882 h 350043"/>
                <a:gd name="connsiteX41" fmla="*/ 59531 w 981074"/>
                <a:gd name="connsiteY41" fmla="*/ 180975 h 350043"/>
                <a:gd name="connsiteX42" fmla="*/ 133350 w 981074"/>
                <a:gd name="connsiteY42" fmla="*/ 171449 h 350043"/>
                <a:gd name="connsiteX43" fmla="*/ 133350 w 981074"/>
                <a:gd name="connsiteY43" fmla="*/ 169067 h 350043"/>
                <a:gd name="connsiteX44" fmla="*/ 130969 w 981074"/>
                <a:gd name="connsiteY44" fmla="*/ 169067 h 350043"/>
                <a:gd name="connsiteX45" fmla="*/ 130969 w 981074"/>
                <a:gd name="connsiteY45" fmla="*/ 166686 h 350043"/>
                <a:gd name="connsiteX46" fmla="*/ 121444 w 981074"/>
                <a:gd name="connsiteY46" fmla="*/ 166686 h 350043"/>
                <a:gd name="connsiteX47" fmla="*/ 107157 w 981074"/>
                <a:gd name="connsiteY47" fmla="*/ 150018 h 350043"/>
                <a:gd name="connsiteX0" fmla="*/ 107157 w 981074"/>
                <a:gd name="connsiteY0" fmla="*/ 150018 h 350043"/>
                <a:gd name="connsiteX1" fmla="*/ 69056 w 981074"/>
                <a:gd name="connsiteY1" fmla="*/ 133350 h 350043"/>
                <a:gd name="connsiteX2" fmla="*/ 202406 w 981074"/>
                <a:gd name="connsiteY2" fmla="*/ 80962 h 350043"/>
                <a:gd name="connsiteX3" fmla="*/ 197644 w 981074"/>
                <a:gd name="connsiteY3" fmla="*/ 78580 h 350043"/>
                <a:gd name="connsiteX4" fmla="*/ 257176 w 981074"/>
                <a:gd name="connsiteY4" fmla="*/ 85724 h 350043"/>
                <a:gd name="connsiteX5" fmla="*/ 295274 w 981074"/>
                <a:gd name="connsiteY5" fmla="*/ 71437 h 350043"/>
                <a:gd name="connsiteX6" fmla="*/ 354807 w 981074"/>
                <a:gd name="connsiteY6" fmla="*/ 61913 h 350043"/>
                <a:gd name="connsiteX7" fmla="*/ 411956 w 981074"/>
                <a:gd name="connsiteY7" fmla="*/ 40481 h 350043"/>
                <a:gd name="connsiteX8" fmla="*/ 440532 w 981074"/>
                <a:gd name="connsiteY8" fmla="*/ 7143 h 350043"/>
                <a:gd name="connsiteX9" fmla="*/ 469106 w 981074"/>
                <a:gd name="connsiteY9" fmla="*/ 2380 h 350043"/>
                <a:gd name="connsiteX10" fmla="*/ 516732 w 981074"/>
                <a:gd name="connsiteY10" fmla="*/ 0 h 350043"/>
                <a:gd name="connsiteX11" fmla="*/ 564356 w 981074"/>
                <a:gd name="connsiteY11" fmla="*/ 23812 h 350043"/>
                <a:gd name="connsiteX12" fmla="*/ 581024 w 981074"/>
                <a:gd name="connsiteY12" fmla="*/ 4763 h 350043"/>
                <a:gd name="connsiteX13" fmla="*/ 626270 w 981074"/>
                <a:gd name="connsiteY13" fmla="*/ 16669 h 350043"/>
                <a:gd name="connsiteX14" fmla="*/ 623887 w 981074"/>
                <a:gd name="connsiteY14" fmla="*/ 30956 h 350043"/>
                <a:gd name="connsiteX15" fmla="*/ 683419 w 981074"/>
                <a:gd name="connsiteY15" fmla="*/ 54767 h 350043"/>
                <a:gd name="connsiteX16" fmla="*/ 762001 w 981074"/>
                <a:gd name="connsiteY16" fmla="*/ 88106 h 350043"/>
                <a:gd name="connsiteX17" fmla="*/ 823913 w 981074"/>
                <a:gd name="connsiteY17" fmla="*/ 121444 h 350043"/>
                <a:gd name="connsiteX18" fmla="*/ 981074 w 981074"/>
                <a:gd name="connsiteY18" fmla="*/ 128586 h 350043"/>
                <a:gd name="connsiteX19" fmla="*/ 921545 w 981074"/>
                <a:gd name="connsiteY19" fmla="*/ 147638 h 350043"/>
                <a:gd name="connsiteX20" fmla="*/ 907255 w 981074"/>
                <a:gd name="connsiteY20" fmla="*/ 173831 h 350043"/>
                <a:gd name="connsiteX21" fmla="*/ 757238 w 981074"/>
                <a:gd name="connsiteY21" fmla="*/ 195262 h 350043"/>
                <a:gd name="connsiteX22" fmla="*/ 890587 w 981074"/>
                <a:gd name="connsiteY22" fmla="*/ 211931 h 350043"/>
                <a:gd name="connsiteX23" fmla="*/ 935831 w 981074"/>
                <a:gd name="connsiteY23" fmla="*/ 247649 h 350043"/>
                <a:gd name="connsiteX24" fmla="*/ 845343 w 981074"/>
                <a:gd name="connsiteY24" fmla="*/ 264319 h 350043"/>
                <a:gd name="connsiteX25" fmla="*/ 785812 w 981074"/>
                <a:gd name="connsiteY25" fmla="*/ 238125 h 350043"/>
                <a:gd name="connsiteX26" fmla="*/ 721519 w 981074"/>
                <a:gd name="connsiteY26" fmla="*/ 269081 h 350043"/>
                <a:gd name="connsiteX27" fmla="*/ 666750 w 981074"/>
                <a:gd name="connsiteY27" fmla="*/ 297655 h 350043"/>
                <a:gd name="connsiteX28" fmla="*/ 521492 w 981074"/>
                <a:gd name="connsiteY28" fmla="*/ 290512 h 350043"/>
                <a:gd name="connsiteX29" fmla="*/ 502442 w 981074"/>
                <a:gd name="connsiteY29" fmla="*/ 350043 h 350043"/>
                <a:gd name="connsiteX30" fmla="*/ 378619 w 981074"/>
                <a:gd name="connsiteY30" fmla="*/ 347664 h 350043"/>
                <a:gd name="connsiteX31" fmla="*/ 242888 w 981074"/>
                <a:gd name="connsiteY31" fmla="*/ 335755 h 350043"/>
                <a:gd name="connsiteX32" fmla="*/ 240507 w 981074"/>
                <a:gd name="connsiteY32" fmla="*/ 280988 h 350043"/>
                <a:gd name="connsiteX33" fmla="*/ 185737 w 981074"/>
                <a:gd name="connsiteY33" fmla="*/ 266699 h 350043"/>
                <a:gd name="connsiteX34" fmla="*/ 152400 w 981074"/>
                <a:gd name="connsiteY34" fmla="*/ 278605 h 350043"/>
                <a:gd name="connsiteX35" fmla="*/ 71437 w 981074"/>
                <a:gd name="connsiteY35" fmla="*/ 292893 h 350043"/>
                <a:gd name="connsiteX36" fmla="*/ 133350 w 981074"/>
                <a:gd name="connsiteY36" fmla="*/ 261937 h 350043"/>
                <a:gd name="connsiteX37" fmla="*/ 102394 w 981074"/>
                <a:gd name="connsiteY37" fmla="*/ 259556 h 350043"/>
                <a:gd name="connsiteX38" fmla="*/ 52387 w 981074"/>
                <a:gd name="connsiteY38" fmla="*/ 250031 h 350043"/>
                <a:gd name="connsiteX39" fmla="*/ 14287 w 981074"/>
                <a:gd name="connsiteY39" fmla="*/ 230981 h 350043"/>
                <a:gd name="connsiteX40" fmla="*/ 0 w 981074"/>
                <a:gd name="connsiteY40" fmla="*/ 192882 h 350043"/>
                <a:gd name="connsiteX41" fmla="*/ 59531 w 981074"/>
                <a:gd name="connsiteY41" fmla="*/ 180975 h 350043"/>
                <a:gd name="connsiteX42" fmla="*/ 133350 w 981074"/>
                <a:gd name="connsiteY42" fmla="*/ 171449 h 350043"/>
                <a:gd name="connsiteX43" fmla="*/ 133350 w 981074"/>
                <a:gd name="connsiteY43" fmla="*/ 169067 h 350043"/>
                <a:gd name="connsiteX44" fmla="*/ 130969 w 981074"/>
                <a:gd name="connsiteY44" fmla="*/ 169067 h 350043"/>
                <a:gd name="connsiteX45" fmla="*/ 130969 w 981074"/>
                <a:gd name="connsiteY45" fmla="*/ 166686 h 350043"/>
                <a:gd name="connsiteX46" fmla="*/ 121444 w 981074"/>
                <a:gd name="connsiteY46" fmla="*/ 166686 h 350043"/>
                <a:gd name="connsiteX47" fmla="*/ 107157 w 981074"/>
                <a:gd name="connsiteY47" fmla="*/ 150018 h 350043"/>
                <a:gd name="connsiteX0" fmla="*/ 107157 w 935831"/>
                <a:gd name="connsiteY0" fmla="*/ 150018 h 350043"/>
                <a:gd name="connsiteX1" fmla="*/ 69056 w 935831"/>
                <a:gd name="connsiteY1" fmla="*/ 133350 h 350043"/>
                <a:gd name="connsiteX2" fmla="*/ 202406 w 935831"/>
                <a:gd name="connsiteY2" fmla="*/ 80962 h 350043"/>
                <a:gd name="connsiteX3" fmla="*/ 197644 w 935831"/>
                <a:gd name="connsiteY3" fmla="*/ 78580 h 350043"/>
                <a:gd name="connsiteX4" fmla="*/ 257176 w 935831"/>
                <a:gd name="connsiteY4" fmla="*/ 85724 h 350043"/>
                <a:gd name="connsiteX5" fmla="*/ 295274 w 935831"/>
                <a:gd name="connsiteY5" fmla="*/ 71437 h 350043"/>
                <a:gd name="connsiteX6" fmla="*/ 354807 w 935831"/>
                <a:gd name="connsiteY6" fmla="*/ 61913 h 350043"/>
                <a:gd name="connsiteX7" fmla="*/ 411956 w 935831"/>
                <a:gd name="connsiteY7" fmla="*/ 40481 h 350043"/>
                <a:gd name="connsiteX8" fmla="*/ 440532 w 935831"/>
                <a:gd name="connsiteY8" fmla="*/ 7143 h 350043"/>
                <a:gd name="connsiteX9" fmla="*/ 469106 w 935831"/>
                <a:gd name="connsiteY9" fmla="*/ 2380 h 350043"/>
                <a:gd name="connsiteX10" fmla="*/ 516732 w 935831"/>
                <a:gd name="connsiteY10" fmla="*/ 0 h 350043"/>
                <a:gd name="connsiteX11" fmla="*/ 564356 w 935831"/>
                <a:gd name="connsiteY11" fmla="*/ 23812 h 350043"/>
                <a:gd name="connsiteX12" fmla="*/ 581024 w 935831"/>
                <a:gd name="connsiteY12" fmla="*/ 4763 h 350043"/>
                <a:gd name="connsiteX13" fmla="*/ 626270 w 935831"/>
                <a:gd name="connsiteY13" fmla="*/ 16669 h 350043"/>
                <a:gd name="connsiteX14" fmla="*/ 623887 w 935831"/>
                <a:gd name="connsiteY14" fmla="*/ 30956 h 350043"/>
                <a:gd name="connsiteX15" fmla="*/ 683419 w 935831"/>
                <a:gd name="connsiteY15" fmla="*/ 54767 h 350043"/>
                <a:gd name="connsiteX16" fmla="*/ 762001 w 935831"/>
                <a:gd name="connsiteY16" fmla="*/ 88106 h 350043"/>
                <a:gd name="connsiteX17" fmla="*/ 823913 w 935831"/>
                <a:gd name="connsiteY17" fmla="*/ 121444 h 350043"/>
                <a:gd name="connsiteX18" fmla="*/ 904874 w 935831"/>
                <a:gd name="connsiteY18" fmla="*/ 142874 h 350043"/>
                <a:gd name="connsiteX19" fmla="*/ 921545 w 935831"/>
                <a:gd name="connsiteY19" fmla="*/ 147638 h 350043"/>
                <a:gd name="connsiteX20" fmla="*/ 907255 w 935831"/>
                <a:gd name="connsiteY20" fmla="*/ 173831 h 350043"/>
                <a:gd name="connsiteX21" fmla="*/ 757238 w 935831"/>
                <a:gd name="connsiteY21" fmla="*/ 195262 h 350043"/>
                <a:gd name="connsiteX22" fmla="*/ 890587 w 935831"/>
                <a:gd name="connsiteY22" fmla="*/ 211931 h 350043"/>
                <a:gd name="connsiteX23" fmla="*/ 935831 w 935831"/>
                <a:gd name="connsiteY23" fmla="*/ 247649 h 350043"/>
                <a:gd name="connsiteX24" fmla="*/ 845343 w 935831"/>
                <a:gd name="connsiteY24" fmla="*/ 264319 h 350043"/>
                <a:gd name="connsiteX25" fmla="*/ 785812 w 935831"/>
                <a:gd name="connsiteY25" fmla="*/ 238125 h 350043"/>
                <a:gd name="connsiteX26" fmla="*/ 721519 w 935831"/>
                <a:gd name="connsiteY26" fmla="*/ 269081 h 350043"/>
                <a:gd name="connsiteX27" fmla="*/ 666750 w 935831"/>
                <a:gd name="connsiteY27" fmla="*/ 297655 h 350043"/>
                <a:gd name="connsiteX28" fmla="*/ 521492 w 935831"/>
                <a:gd name="connsiteY28" fmla="*/ 290512 h 350043"/>
                <a:gd name="connsiteX29" fmla="*/ 502442 w 935831"/>
                <a:gd name="connsiteY29" fmla="*/ 350043 h 350043"/>
                <a:gd name="connsiteX30" fmla="*/ 378619 w 935831"/>
                <a:gd name="connsiteY30" fmla="*/ 347664 h 350043"/>
                <a:gd name="connsiteX31" fmla="*/ 242888 w 935831"/>
                <a:gd name="connsiteY31" fmla="*/ 335755 h 350043"/>
                <a:gd name="connsiteX32" fmla="*/ 240507 w 935831"/>
                <a:gd name="connsiteY32" fmla="*/ 280988 h 350043"/>
                <a:gd name="connsiteX33" fmla="*/ 185737 w 935831"/>
                <a:gd name="connsiteY33" fmla="*/ 266699 h 350043"/>
                <a:gd name="connsiteX34" fmla="*/ 152400 w 935831"/>
                <a:gd name="connsiteY34" fmla="*/ 278605 h 350043"/>
                <a:gd name="connsiteX35" fmla="*/ 71437 w 935831"/>
                <a:gd name="connsiteY35" fmla="*/ 292893 h 350043"/>
                <a:gd name="connsiteX36" fmla="*/ 133350 w 935831"/>
                <a:gd name="connsiteY36" fmla="*/ 261937 h 350043"/>
                <a:gd name="connsiteX37" fmla="*/ 102394 w 935831"/>
                <a:gd name="connsiteY37" fmla="*/ 259556 h 350043"/>
                <a:gd name="connsiteX38" fmla="*/ 52387 w 935831"/>
                <a:gd name="connsiteY38" fmla="*/ 250031 h 350043"/>
                <a:gd name="connsiteX39" fmla="*/ 14287 w 935831"/>
                <a:gd name="connsiteY39" fmla="*/ 230981 h 350043"/>
                <a:gd name="connsiteX40" fmla="*/ 0 w 935831"/>
                <a:gd name="connsiteY40" fmla="*/ 192882 h 350043"/>
                <a:gd name="connsiteX41" fmla="*/ 59531 w 935831"/>
                <a:gd name="connsiteY41" fmla="*/ 180975 h 350043"/>
                <a:gd name="connsiteX42" fmla="*/ 133350 w 935831"/>
                <a:gd name="connsiteY42" fmla="*/ 171449 h 350043"/>
                <a:gd name="connsiteX43" fmla="*/ 133350 w 935831"/>
                <a:gd name="connsiteY43" fmla="*/ 169067 h 350043"/>
                <a:gd name="connsiteX44" fmla="*/ 130969 w 935831"/>
                <a:gd name="connsiteY44" fmla="*/ 169067 h 350043"/>
                <a:gd name="connsiteX45" fmla="*/ 130969 w 935831"/>
                <a:gd name="connsiteY45" fmla="*/ 166686 h 350043"/>
                <a:gd name="connsiteX46" fmla="*/ 121444 w 935831"/>
                <a:gd name="connsiteY46" fmla="*/ 166686 h 350043"/>
                <a:gd name="connsiteX47" fmla="*/ 107157 w 935831"/>
                <a:gd name="connsiteY47" fmla="*/ 150018 h 350043"/>
                <a:gd name="connsiteX0" fmla="*/ 107157 w 935831"/>
                <a:gd name="connsiteY0" fmla="*/ 150018 h 350043"/>
                <a:gd name="connsiteX1" fmla="*/ 69056 w 935831"/>
                <a:gd name="connsiteY1" fmla="*/ 133350 h 350043"/>
                <a:gd name="connsiteX2" fmla="*/ 202406 w 935831"/>
                <a:gd name="connsiteY2" fmla="*/ 80962 h 350043"/>
                <a:gd name="connsiteX3" fmla="*/ 197644 w 935831"/>
                <a:gd name="connsiteY3" fmla="*/ 78580 h 350043"/>
                <a:gd name="connsiteX4" fmla="*/ 257176 w 935831"/>
                <a:gd name="connsiteY4" fmla="*/ 85724 h 350043"/>
                <a:gd name="connsiteX5" fmla="*/ 295274 w 935831"/>
                <a:gd name="connsiteY5" fmla="*/ 71437 h 350043"/>
                <a:gd name="connsiteX6" fmla="*/ 354807 w 935831"/>
                <a:gd name="connsiteY6" fmla="*/ 61913 h 350043"/>
                <a:gd name="connsiteX7" fmla="*/ 411956 w 935831"/>
                <a:gd name="connsiteY7" fmla="*/ 40481 h 350043"/>
                <a:gd name="connsiteX8" fmla="*/ 440532 w 935831"/>
                <a:gd name="connsiteY8" fmla="*/ 7143 h 350043"/>
                <a:gd name="connsiteX9" fmla="*/ 469106 w 935831"/>
                <a:gd name="connsiteY9" fmla="*/ 2380 h 350043"/>
                <a:gd name="connsiteX10" fmla="*/ 516732 w 935831"/>
                <a:gd name="connsiteY10" fmla="*/ 0 h 350043"/>
                <a:gd name="connsiteX11" fmla="*/ 564356 w 935831"/>
                <a:gd name="connsiteY11" fmla="*/ 23812 h 350043"/>
                <a:gd name="connsiteX12" fmla="*/ 581024 w 935831"/>
                <a:gd name="connsiteY12" fmla="*/ 4763 h 350043"/>
                <a:gd name="connsiteX13" fmla="*/ 626270 w 935831"/>
                <a:gd name="connsiteY13" fmla="*/ 16669 h 350043"/>
                <a:gd name="connsiteX14" fmla="*/ 623887 w 935831"/>
                <a:gd name="connsiteY14" fmla="*/ 30956 h 350043"/>
                <a:gd name="connsiteX15" fmla="*/ 683419 w 935831"/>
                <a:gd name="connsiteY15" fmla="*/ 54767 h 350043"/>
                <a:gd name="connsiteX16" fmla="*/ 762001 w 935831"/>
                <a:gd name="connsiteY16" fmla="*/ 88106 h 350043"/>
                <a:gd name="connsiteX17" fmla="*/ 823913 w 935831"/>
                <a:gd name="connsiteY17" fmla="*/ 121444 h 350043"/>
                <a:gd name="connsiteX18" fmla="*/ 904874 w 935831"/>
                <a:gd name="connsiteY18" fmla="*/ 142874 h 350043"/>
                <a:gd name="connsiteX19" fmla="*/ 802483 w 935831"/>
                <a:gd name="connsiteY19" fmla="*/ 159544 h 350043"/>
                <a:gd name="connsiteX20" fmla="*/ 907255 w 935831"/>
                <a:gd name="connsiteY20" fmla="*/ 173831 h 350043"/>
                <a:gd name="connsiteX21" fmla="*/ 757238 w 935831"/>
                <a:gd name="connsiteY21" fmla="*/ 195262 h 350043"/>
                <a:gd name="connsiteX22" fmla="*/ 890587 w 935831"/>
                <a:gd name="connsiteY22" fmla="*/ 211931 h 350043"/>
                <a:gd name="connsiteX23" fmla="*/ 935831 w 935831"/>
                <a:gd name="connsiteY23" fmla="*/ 247649 h 350043"/>
                <a:gd name="connsiteX24" fmla="*/ 845343 w 935831"/>
                <a:gd name="connsiteY24" fmla="*/ 264319 h 350043"/>
                <a:gd name="connsiteX25" fmla="*/ 785812 w 935831"/>
                <a:gd name="connsiteY25" fmla="*/ 238125 h 350043"/>
                <a:gd name="connsiteX26" fmla="*/ 721519 w 935831"/>
                <a:gd name="connsiteY26" fmla="*/ 269081 h 350043"/>
                <a:gd name="connsiteX27" fmla="*/ 666750 w 935831"/>
                <a:gd name="connsiteY27" fmla="*/ 297655 h 350043"/>
                <a:gd name="connsiteX28" fmla="*/ 521492 w 935831"/>
                <a:gd name="connsiteY28" fmla="*/ 290512 h 350043"/>
                <a:gd name="connsiteX29" fmla="*/ 502442 w 935831"/>
                <a:gd name="connsiteY29" fmla="*/ 350043 h 350043"/>
                <a:gd name="connsiteX30" fmla="*/ 378619 w 935831"/>
                <a:gd name="connsiteY30" fmla="*/ 347664 h 350043"/>
                <a:gd name="connsiteX31" fmla="*/ 242888 w 935831"/>
                <a:gd name="connsiteY31" fmla="*/ 335755 h 350043"/>
                <a:gd name="connsiteX32" fmla="*/ 240507 w 935831"/>
                <a:gd name="connsiteY32" fmla="*/ 280988 h 350043"/>
                <a:gd name="connsiteX33" fmla="*/ 185737 w 935831"/>
                <a:gd name="connsiteY33" fmla="*/ 266699 h 350043"/>
                <a:gd name="connsiteX34" fmla="*/ 152400 w 935831"/>
                <a:gd name="connsiteY34" fmla="*/ 278605 h 350043"/>
                <a:gd name="connsiteX35" fmla="*/ 71437 w 935831"/>
                <a:gd name="connsiteY35" fmla="*/ 292893 h 350043"/>
                <a:gd name="connsiteX36" fmla="*/ 133350 w 935831"/>
                <a:gd name="connsiteY36" fmla="*/ 261937 h 350043"/>
                <a:gd name="connsiteX37" fmla="*/ 102394 w 935831"/>
                <a:gd name="connsiteY37" fmla="*/ 259556 h 350043"/>
                <a:gd name="connsiteX38" fmla="*/ 52387 w 935831"/>
                <a:gd name="connsiteY38" fmla="*/ 250031 h 350043"/>
                <a:gd name="connsiteX39" fmla="*/ 14287 w 935831"/>
                <a:gd name="connsiteY39" fmla="*/ 230981 h 350043"/>
                <a:gd name="connsiteX40" fmla="*/ 0 w 935831"/>
                <a:gd name="connsiteY40" fmla="*/ 192882 h 350043"/>
                <a:gd name="connsiteX41" fmla="*/ 59531 w 935831"/>
                <a:gd name="connsiteY41" fmla="*/ 180975 h 350043"/>
                <a:gd name="connsiteX42" fmla="*/ 133350 w 935831"/>
                <a:gd name="connsiteY42" fmla="*/ 171449 h 350043"/>
                <a:gd name="connsiteX43" fmla="*/ 133350 w 935831"/>
                <a:gd name="connsiteY43" fmla="*/ 169067 h 350043"/>
                <a:gd name="connsiteX44" fmla="*/ 130969 w 935831"/>
                <a:gd name="connsiteY44" fmla="*/ 169067 h 350043"/>
                <a:gd name="connsiteX45" fmla="*/ 130969 w 935831"/>
                <a:gd name="connsiteY45" fmla="*/ 166686 h 350043"/>
                <a:gd name="connsiteX46" fmla="*/ 121444 w 935831"/>
                <a:gd name="connsiteY46" fmla="*/ 166686 h 350043"/>
                <a:gd name="connsiteX47" fmla="*/ 107157 w 935831"/>
                <a:gd name="connsiteY47" fmla="*/ 150018 h 350043"/>
                <a:gd name="connsiteX0" fmla="*/ 107157 w 935831"/>
                <a:gd name="connsiteY0" fmla="*/ 150018 h 350043"/>
                <a:gd name="connsiteX1" fmla="*/ 69056 w 935831"/>
                <a:gd name="connsiteY1" fmla="*/ 133350 h 350043"/>
                <a:gd name="connsiteX2" fmla="*/ 202406 w 935831"/>
                <a:gd name="connsiteY2" fmla="*/ 80962 h 350043"/>
                <a:gd name="connsiteX3" fmla="*/ 197644 w 935831"/>
                <a:gd name="connsiteY3" fmla="*/ 78580 h 350043"/>
                <a:gd name="connsiteX4" fmla="*/ 257176 w 935831"/>
                <a:gd name="connsiteY4" fmla="*/ 85724 h 350043"/>
                <a:gd name="connsiteX5" fmla="*/ 295274 w 935831"/>
                <a:gd name="connsiteY5" fmla="*/ 71437 h 350043"/>
                <a:gd name="connsiteX6" fmla="*/ 354807 w 935831"/>
                <a:gd name="connsiteY6" fmla="*/ 61913 h 350043"/>
                <a:gd name="connsiteX7" fmla="*/ 411956 w 935831"/>
                <a:gd name="connsiteY7" fmla="*/ 40481 h 350043"/>
                <a:gd name="connsiteX8" fmla="*/ 440532 w 935831"/>
                <a:gd name="connsiteY8" fmla="*/ 7143 h 350043"/>
                <a:gd name="connsiteX9" fmla="*/ 469106 w 935831"/>
                <a:gd name="connsiteY9" fmla="*/ 2380 h 350043"/>
                <a:gd name="connsiteX10" fmla="*/ 516732 w 935831"/>
                <a:gd name="connsiteY10" fmla="*/ 0 h 350043"/>
                <a:gd name="connsiteX11" fmla="*/ 564356 w 935831"/>
                <a:gd name="connsiteY11" fmla="*/ 23812 h 350043"/>
                <a:gd name="connsiteX12" fmla="*/ 581024 w 935831"/>
                <a:gd name="connsiteY12" fmla="*/ 4763 h 350043"/>
                <a:gd name="connsiteX13" fmla="*/ 626270 w 935831"/>
                <a:gd name="connsiteY13" fmla="*/ 16669 h 350043"/>
                <a:gd name="connsiteX14" fmla="*/ 623887 w 935831"/>
                <a:gd name="connsiteY14" fmla="*/ 30956 h 350043"/>
                <a:gd name="connsiteX15" fmla="*/ 683419 w 935831"/>
                <a:gd name="connsiteY15" fmla="*/ 54767 h 350043"/>
                <a:gd name="connsiteX16" fmla="*/ 762001 w 935831"/>
                <a:gd name="connsiteY16" fmla="*/ 88106 h 350043"/>
                <a:gd name="connsiteX17" fmla="*/ 823913 w 935831"/>
                <a:gd name="connsiteY17" fmla="*/ 121444 h 350043"/>
                <a:gd name="connsiteX18" fmla="*/ 881061 w 935831"/>
                <a:gd name="connsiteY18" fmla="*/ 119061 h 350043"/>
                <a:gd name="connsiteX19" fmla="*/ 802483 w 935831"/>
                <a:gd name="connsiteY19" fmla="*/ 159544 h 350043"/>
                <a:gd name="connsiteX20" fmla="*/ 907255 w 935831"/>
                <a:gd name="connsiteY20" fmla="*/ 173831 h 350043"/>
                <a:gd name="connsiteX21" fmla="*/ 757238 w 935831"/>
                <a:gd name="connsiteY21" fmla="*/ 195262 h 350043"/>
                <a:gd name="connsiteX22" fmla="*/ 890587 w 935831"/>
                <a:gd name="connsiteY22" fmla="*/ 211931 h 350043"/>
                <a:gd name="connsiteX23" fmla="*/ 935831 w 935831"/>
                <a:gd name="connsiteY23" fmla="*/ 247649 h 350043"/>
                <a:gd name="connsiteX24" fmla="*/ 845343 w 935831"/>
                <a:gd name="connsiteY24" fmla="*/ 264319 h 350043"/>
                <a:gd name="connsiteX25" fmla="*/ 785812 w 935831"/>
                <a:gd name="connsiteY25" fmla="*/ 238125 h 350043"/>
                <a:gd name="connsiteX26" fmla="*/ 721519 w 935831"/>
                <a:gd name="connsiteY26" fmla="*/ 269081 h 350043"/>
                <a:gd name="connsiteX27" fmla="*/ 666750 w 935831"/>
                <a:gd name="connsiteY27" fmla="*/ 297655 h 350043"/>
                <a:gd name="connsiteX28" fmla="*/ 521492 w 935831"/>
                <a:gd name="connsiteY28" fmla="*/ 290512 h 350043"/>
                <a:gd name="connsiteX29" fmla="*/ 502442 w 935831"/>
                <a:gd name="connsiteY29" fmla="*/ 350043 h 350043"/>
                <a:gd name="connsiteX30" fmla="*/ 378619 w 935831"/>
                <a:gd name="connsiteY30" fmla="*/ 347664 h 350043"/>
                <a:gd name="connsiteX31" fmla="*/ 242888 w 935831"/>
                <a:gd name="connsiteY31" fmla="*/ 335755 h 350043"/>
                <a:gd name="connsiteX32" fmla="*/ 240507 w 935831"/>
                <a:gd name="connsiteY32" fmla="*/ 280988 h 350043"/>
                <a:gd name="connsiteX33" fmla="*/ 185737 w 935831"/>
                <a:gd name="connsiteY33" fmla="*/ 266699 h 350043"/>
                <a:gd name="connsiteX34" fmla="*/ 152400 w 935831"/>
                <a:gd name="connsiteY34" fmla="*/ 278605 h 350043"/>
                <a:gd name="connsiteX35" fmla="*/ 71437 w 935831"/>
                <a:gd name="connsiteY35" fmla="*/ 292893 h 350043"/>
                <a:gd name="connsiteX36" fmla="*/ 133350 w 935831"/>
                <a:gd name="connsiteY36" fmla="*/ 261937 h 350043"/>
                <a:gd name="connsiteX37" fmla="*/ 102394 w 935831"/>
                <a:gd name="connsiteY37" fmla="*/ 259556 h 350043"/>
                <a:gd name="connsiteX38" fmla="*/ 52387 w 935831"/>
                <a:gd name="connsiteY38" fmla="*/ 250031 h 350043"/>
                <a:gd name="connsiteX39" fmla="*/ 14287 w 935831"/>
                <a:gd name="connsiteY39" fmla="*/ 230981 h 350043"/>
                <a:gd name="connsiteX40" fmla="*/ 0 w 935831"/>
                <a:gd name="connsiteY40" fmla="*/ 192882 h 350043"/>
                <a:gd name="connsiteX41" fmla="*/ 59531 w 935831"/>
                <a:gd name="connsiteY41" fmla="*/ 180975 h 350043"/>
                <a:gd name="connsiteX42" fmla="*/ 133350 w 935831"/>
                <a:gd name="connsiteY42" fmla="*/ 171449 h 350043"/>
                <a:gd name="connsiteX43" fmla="*/ 133350 w 935831"/>
                <a:gd name="connsiteY43" fmla="*/ 169067 h 350043"/>
                <a:gd name="connsiteX44" fmla="*/ 130969 w 935831"/>
                <a:gd name="connsiteY44" fmla="*/ 169067 h 350043"/>
                <a:gd name="connsiteX45" fmla="*/ 130969 w 935831"/>
                <a:gd name="connsiteY45" fmla="*/ 166686 h 350043"/>
                <a:gd name="connsiteX46" fmla="*/ 121444 w 935831"/>
                <a:gd name="connsiteY46" fmla="*/ 166686 h 350043"/>
                <a:gd name="connsiteX47" fmla="*/ 107157 w 935831"/>
                <a:gd name="connsiteY47" fmla="*/ 150018 h 350043"/>
                <a:gd name="connsiteX0" fmla="*/ 107157 w 935831"/>
                <a:gd name="connsiteY0" fmla="*/ 150018 h 350043"/>
                <a:gd name="connsiteX1" fmla="*/ 69056 w 935831"/>
                <a:gd name="connsiteY1" fmla="*/ 133350 h 350043"/>
                <a:gd name="connsiteX2" fmla="*/ 202406 w 935831"/>
                <a:gd name="connsiteY2" fmla="*/ 80962 h 350043"/>
                <a:gd name="connsiteX3" fmla="*/ 197644 w 935831"/>
                <a:gd name="connsiteY3" fmla="*/ 78580 h 350043"/>
                <a:gd name="connsiteX4" fmla="*/ 257176 w 935831"/>
                <a:gd name="connsiteY4" fmla="*/ 85724 h 350043"/>
                <a:gd name="connsiteX5" fmla="*/ 295274 w 935831"/>
                <a:gd name="connsiteY5" fmla="*/ 71437 h 350043"/>
                <a:gd name="connsiteX6" fmla="*/ 354807 w 935831"/>
                <a:gd name="connsiteY6" fmla="*/ 61913 h 350043"/>
                <a:gd name="connsiteX7" fmla="*/ 411956 w 935831"/>
                <a:gd name="connsiteY7" fmla="*/ 40481 h 350043"/>
                <a:gd name="connsiteX8" fmla="*/ 440532 w 935831"/>
                <a:gd name="connsiteY8" fmla="*/ 7143 h 350043"/>
                <a:gd name="connsiteX9" fmla="*/ 469106 w 935831"/>
                <a:gd name="connsiteY9" fmla="*/ 2380 h 350043"/>
                <a:gd name="connsiteX10" fmla="*/ 516732 w 935831"/>
                <a:gd name="connsiteY10" fmla="*/ 0 h 350043"/>
                <a:gd name="connsiteX11" fmla="*/ 564356 w 935831"/>
                <a:gd name="connsiteY11" fmla="*/ 23812 h 350043"/>
                <a:gd name="connsiteX12" fmla="*/ 581024 w 935831"/>
                <a:gd name="connsiteY12" fmla="*/ 4763 h 350043"/>
                <a:gd name="connsiteX13" fmla="*/ 626270 w 935831"/>
                <a:gd name="connsiteY13" fmla="*/ 16669 h 350043"/>
                <a:gd name="connsiteX14" fmla="*/ 623887 w 935831"/>
                <a:gd name="connsiteY14" fmla="*/ 30956 h 350043"/>
                <a:gd name="connsiteX15" fmla="*/ 683419 w 935831"/>
                <a:gd name="connsiteY15" fmla="*/ 54767 h 350043"/>
                <a:gd name="connsiteX16" fmla="*/ 762001 w 935831"/>
                <a:gd name="connsiteY16" fmla="*/ 88106 h 350043"/>
                <a:gd name="connsiteX17" fmla="*/ 823913 w 935831"/>
                <a:gd name="connsiteY17" fmla="*/ 121444 h 350043"/>
                <a:gd name="connsiteX18" fmla="*/ 902492 w 935831"/>
                <a:gd name="connsiteY18" fmla="*/ 123824 h 350043"/>
                <a:gd name="connsiteX19" fmla="*/ 802483 w 935831"/>
                <a:gd name="connsiteY19" fmla="*/ 159544 h 350043"/>
                <a:gd name="connsiteX20" fmla="*/ 907255 w 935831"/>
                <a:gd name="connsiteY20" fmla="*/ 173831 h 350043"/>
                <a:gd name="connsiteX21" fmla="*/ 757238 w 935831"/>
                <a:gd name="connsiteY21" fmla="*/ 195262 h 350043"/>
                <a:gd name="connsiteX22" fmla="*/ 890587 w 935831"/>
                <a:gd name="connsiteY22" fmla="*/ 211931 h 350043"/>
                <a:gd name="connsiteX23" fmla="*/ 935831 w 935831"/>
                <a:gd name="connsiteY23" fmla="*/ 247649 h 350043"/>
                <a:gd name="connsiteX24" fmla="*/ 845343 w 935831"/>
                <a:gd name="connsiteY24" fmla="*/ 264319 h 350043"/>
                <a:gd name="connsiteX25" fmla="*/ 785812 w 935831"/>
                <a:gd name="connsiteY25" fmla="*/ 238125 h 350043"/>
                <a:gd name="connsiteX26" fmla="*/ 721519 w 935831"/>
                <a:gd name="connsiteY26" fmla="*/ 269081 h 350043"/>
                <a:gd name="connsiteX27" fmla="*/ 666750 w 935831"/>
                <a:gd name="connsiteY27" fmla="*/ 297655 h 350043"/>
                <a:gd name="connsiteX28" fmla="*/ 521492 w 935831"/>
                <a:gd name="connsiteY28" fmla="*/ 290512 h 350043"/>
                <a:gd name="connsiteX29" fmla="*/ 502442 w 935831"/>
                <a:gd name="connsiteY29" fmla="*/ 350043 h 350043"/>
                <a:gd name="connsiteX30" fmla="*/ 378619 w 935831"/>
                <a:gd name="connsiteY30" fmla="*/ 347664 h 350043"/>
                <a:gd name="connsiteX31" fmla="*/ 242888 w 935831"/>
                <a:gd name="connsiteY31" fmla="*/ 335755 h 350043"/>
                <a:gd name="connsiteX32" fmla="*/ 240507 w 935831"/>
                <a:gd name="connsiteY32" fmla="*/ 280988 h 350043"/>
                <a:gd name="connsiteX33" fmla="*/ 185737 w 935831"/>
                <a:gd name="connsiteY33" fmla="*/ 266699 h 350043"/>
                <a:gd name="connsiteX34" fmla="*/ 152400 w 935831"/>
                <a:gd name="connsiteY34" fmla="*/ 278605 h 350043"/>
                <a:gd name="connsiteX35" fmla="*/ 71437 w 935831"/>
                <a:gd name="connsiteY35" fmla="*/ 292893 h 350043"/>
                <a:gd name="connsiteX36" fmla="*/ 133350 w 935831"/>
                <a:gd name="connsiteY36" fmla="*/ 261937 h 350043"/>
                <a:gd name="connsiteX37" fmla="*/ 102394 w 935831"/>
                <a:gd name="connsiteY37" fmla="*/ 259556 h 350043"/>
                <a:gd name="connsiteX38" fmla="*/ 52387 w 935831"/>
                <a:gd name="connsiteY38" fmla="*/ 250031 h 350043"/>
                <a:gd name="connsiteX39" fmla="*/ 14287 w 935831"/>
                <a:gd name="connsiteY39" fmla="*/ 230981 h 350043"/>
                <a:gd name="connsiteX40" fmla="*/ 0 w 935831"/>
                <a:gd name="connsiteY40" fmla="*/ 192882 h 350043"/>
                <a:gd name="connsiteX41" fmla="*/ 59531 w 935831"/>
                <a:gd name="connsiteY41" fmla="*/ 180975 h 350043"/>
                <a:gd name="connsiteX42" fmla="*/ 133350 w 935831"/>
                <a:gd name="connsiteY42" fmla="*/ 171449 h 350043"/>
                <a:gd name="connsiteX43" fmla="*/ 133350 w 935831"/>
                <a:gd name="connsiteY43" fmla="*/ 169067 h 350043"/>
                <a:gd name="connsiteX44" fmla="*/ 130969 w 935831"/>
                <a:gd name="connsiteY44" fmla="*/ 169067 h 350043"/>
                <a:gd name="connsiteX45" fmla="*/ 130969 w 935831"/>
                <a:gd name="connsiteY45" fmla="*/ 166686 h 350043"/>
                <a:gd name="connsiteX46" fmla="*/ 121444 w 935831"/>
                <a:gd name="connsiteY46" fmla="*/ 166686 h 350043"/>
                <a:gd name="connsiteX47" fmla="*/ 107157 w 935831"/>
                <a:gd name="connsiteY47" fmla="*/ 150018 h 350043"/>
                <a:gd name="connsiteX0" fmla="*/ 107157 w 935831"/>
                <a:gd name="connsiteY0" fmla="*/ 150018 h 350043"/>
                <a:gd name="connsiteX1" fmla="*/ 69056 w 935831"/>
                <a:gd name="connsiteY1" fmla="*/ 133350 h 350043"/>
                <a:gd name="connsiteX2" fmla="*/ 202406 w 935831"/>
                <a:gd name="connsiteY2" fmla="*/ 80962 h 350043"/>
                <a:gd name="connsiteX3" fmla="*/ 197644 w 935831"/>
                <a:gd name="connsiteY3" fmla="*/ 78580 h 350043"/>
                <a:gd name="connsiteX4" fmla="*/ 257176 w 935831"/>
                <a:gd name="connsiteY4" fmla="*/ 85724 h 350043"/>
                <a:gd name="connsiteX5" fmla="*/ 295274 w 935831"/>
                <a:gd name="connsiteY5" fmla="*/ 71437 h 350043"/>
                <a:gd name="connsiteX6" fmla="*/ 354807 w 935831"/>
                <a:gd name="connsiteY6" fmla="*/ 61913 h 350043"/>
                <a:gd name="connsiteX7" fmla="*/ 411956 w 935831"/>
                <a:gd name="connsiteY7" fmla="*/ 40481 h 350043"/>
                <a:gd name="connsiteX8" fmla="*/ 440532 w 935831"/>
                <a:gd name="connsiteY8" fmla="*/ 7143 h 350043"/>
                <a:gd name="connsiteX9" fmla="*/ 469106 w 935831"/>
                <a:gd name="connsiteY9" fmla="*/ 2380 h 350043"/>
                <a:gd name="connsiteX10" fmla="*/ 516732 w 935831"/>
                <a:gd name="connsiteY10" fmla="*/ 0 h 350043"/>
                <a:gd name="connsiteX11" fmla="*/ 564356 w 935831"/>
                <a:gd name="connsiteY11" fmla="*/ 23812 h 350043"/>
                <a:gd name="connsiteX12" fmla="*/ 581024 w 935831"/>
                <a:gd name="connsiteY12" fmla="*/ 4763 h 350043"/>
                <a:gd name="connsiteX13" fmla="*/ 626270 w 935831"/>
                <a:gd name="connsiteY13" fmla="*/ 16669 h 350043"/>
                <a:gd name="connsiteX14" fmla="*/ 623887 w 935831"/>
                <a:gd name="connsiteY14" fmla="*/ 30956 h 350043"/>
                <a:gd name="connsiteX15" fmla="*/ 683419 w 935831"/>
                <a:gd name="connsiteY15" fmla="*/ 54767 h 350043"/>
                <a:gd name="connsiteX16" fmla="*/ 762001 w 935831"/>
                <a:gd name="connsiteY16" fmla="*/ 88106 h 350043"/>
                <a:gd name="connsiteX17" fmla="*/ 823913 w 935831"/>
                <a:gd name="connsiteY17" fmla="*/ 121444 h 350043"/>
                <a:gd name="connsiteX18" fmla="*/ 902492 w 935831"/>
                <a:gd name="connsiteY18" fmla="*/ 123824 h 350043"/>
                <a:gd name="connsiteX19" fmla="*/ 766764 w 935831"/>
                <a:gd name="connsiteY19" fmla="*/ 159544 h 350043"/>
                <a:gd name="connsiteX20" fmla="*/ 907255 w 935831"/>
                <a:gd name="connsiteY20" fmla="*/ 173831 h 350043"/>
                <a:gd name="connsiteX21" fmla="*/ 757238 w 935831"/>
                <a:gd name="connsiteY21" fmla="*/ 195262 h 350043"/>
                <a:gd name="connsiteX22" fmla="*/ 890587 w 935831"/>
                <a:gd name="connsiteY22" fmla="*/ 211931 h 350043"/>
                <a:gd name="connsiteX23" fmla="*/ 935831 w 935831"/>
                <a:gd name="connsiteY23" fmla="*/ 247649 h 350043"/>
                <a:gd name="connsiteX24" fmla="*/ 845343 w 935831"/>
                <a:gd name="connsiteY24" fmla="*/ 264319 h 350043"/>
                <a:gd name="connsiteX25" fmla="*/ 785812 w 935831"/>
                <a:gd name="connsiteY25" fmla="*/ 238125 h 350043"/>
                <a:gd name="connsiteX26" fmla="*/ 721519 w 935831"/>
                <a:gd name="connsiteY26" fmla="*/ 269081 h 350043"/>
                <a:gd name="connsiteX27" fmla="*/ 666750 w 935831"/>
                <a:gd name="connsiteY27" fmla="*/ 297655 h 350043"/>
                <a:gd name="connsiteX28" fmla="*/ 521492 w 935831"/>
                <a:gd name="connsiteY28" fmla="*/ 290512 h 350043"/>
                <a:gd name="connsiteX29" fmla="*/ 502442 w 935831"/>
                <a:gd name="connsiteY29" fmla="*/ 350043 h 350043"/>
                <a:gd name="connsiteX30" fmla="*/ 378619 w 935831"/>
                <a:gd name="connsiteY30" fmla="*/ 347664 h 350043"/>
                <a:gd name="connsiteX31" fmla="*/ 242888 w 935831"/>
                <a:gd name="connsiteY31" fmla="*/ 335755 h 350043"/>
                <a:gd name="connsiteX32" fmla="*/ 240507 w 935831"/>
                <a:gd name="connsiteY32" fmla="*/ 280988 h 350043"/>
                <a:gd name="connsiteX33" fmla="*/ 185737 w 935831"/>
                <a:gd name="connsiteY33" fmla="*/ 266699 h 350043"/>
                <a:gd name="connsiteX34" fmla="*/ 152400 w 935831"/>
                <a:gd name="connsiteY34" fmla="*/ 278605 h 350043"/>
                <a:gd name="connsiteX35" fmla="*/ 71437 w 935831"/>
                <a:gd name="connsiteY35" fmla="*/ 292893 h 350043"/>
                <a:gd name="connsiteX36" fmla="*/ 133350 w 935831"/>
                <a:gd name="connsiteY36" fmla="*/ 261937 h 350043"/>
                <a:gd name="connsiteX37" fmla="*/ 102394 w 935831"/>
                <a:gd name="connsiteY37" fmla="*/ 259556 h 350043"/>
                <a:gd name="connsiteX38" fmla="*/ 52387 w 935831"/>
                <a:gd name="connsiteY38" fmla="*/ 250031 h 350043"/>
                <a:gd name="connsiteX39" fmla="*/ 14287 w 935831"/>
                <a:gd name="connsiteY39" fmla="*/ 230981 h 350043"/>
                <a:gd name="connsiteX40" fmla="*/ 0 w 935831"/>
                <a:gd name="connsiteY40" fmla="*/ 192882 h 350043"/>
                <a:gd name="connsiteX41" fmla="*/ 59531 w 935831"/>
                <a:gd name="connsiteY41" fmla="*/ 180975 h 350043"/>
                <a:gd name="connsiteX42" fmla="*/ 133350 w 935831"/>
                <a:gd name="connsiteY42" fmla="*/ 171449 h 350043"/>
                <a:gd name="connsiteX43" fmla="*/ 133350 w 935831"/>
                <a:gd name="connsiteY43" fmla="*/ 169067 h 350043"/>
                <a:gd name="connsiteX44" fmla="*/ 130969 w 935831"/>
                <a:gd name="connsiteY44" fmla="*/ 169067 h 350043"/>
                <a:gd name="connsiteX45" fmla="*/ 130969 w 935831"/>
                <a:gd name="connsiteY45" fmla="*/ 166686 h 350043"/>
                <a:gd name="connsiteX46" fmla="*/ 121444 w 935831"/>
                <a:gd name="connsiteY46" fmla="*/ 166686 h 350043"/>
                <a:gd name="connsiteX47" fmla="*/ 107157 w 935831"/>
                <a:gd name="connsiteY47" fmla="*/ 150018 h 350043"/>
                <a:gd name="connsiteX0" fmla="*/ 107157 w 952499"/>
                <a:gd name="connsiteY0" fmla="*/ 150018 h 350043"/>
                <a:gd name="connsiteX1" fmla="*/ 69056 w 952499"/>
                <a:gd name="connsiteY1" fmla="*/ 133350 h 350043"/>
                <a:gd name="connsiteX2" fmla="*/ 202406 w 952499"/>
                <a:gd name="connsiteY2" fmla="*/ 80962 h 350043"/>
                <a:gd name="connsiteX3" fmla="*/ 197644 w 952499"/>
                <a:gd name="connsiteY3" fmla="*/ 78580 h 350043"/>
                <a:gd name="connsiteX4" fmla="*/ 257176 w 952499"/>
                <a:gd name="connsiteY4" fmla="*/ 85724 h 350043"/>
                <a:gd name="connsiteX5" fmla="*/ 295274 w 952499"/>
                <a:gd name="connsiteY5" fmla="*/ 71437 h 350043"/>
                <a:gd name="connsiteX6" fmla="*/ 354807 w 952499"/>
                <a:gd name="connsiteY6" fmla="*/ 61913 h 350043"/>
                <a:gd name="connsiteX7" fmla="*/ 411956 w 952499"/>
                <a:gd name="connsiteY7" fmla="*/ 40481 h 350043"/>
                <a:gd name="connsiteX8" fmla="*/ 440532 w 952499"/>
                <a:gd name="connsiteY8" fmla="*/ 7143 h 350043"/>
                <a:gd name="connsiteX9" fmla="*/ 469106 w 952499"/>
                <a:gd name="connsiteY9" fmla="*/ 2380 h 350043"/>
                <a:gd name="connsiteX10" fmla="*/ 516732 w 952499"/>
                <a:gd name="connsiteY10" fmla="*/ 0 h 350043"/>
                <a:gd name="connsiteX11" fmla="*/ 564356 w 952499"/>
                <a:gd name="connsiteY11" fmla="*/ 23812 h 350043"/>
                <a:gd name="connsiteX12" fmla="*/ 581024 w 952499"/>
                <a:gd name="connsiteY12" fmla="*/ 4763 h 350043"/>
                <a:gd name="connsiteX13" fmla="*/ 626270 w 952499"/>
                <a:gd name="connsiteY13" fmla="*/ 16669 h 350043"/>
                <a:gd name="connsiteX14" fmla="*/ 623887 w 952499"/>
                <a:gd name="connsiteY14" fmla="*/ 30956 h 350043"/>
                <a:gd name="connsiteX15" fmla="*/ 683419 w 952499"/>
                <a:gd name="connsiteY15" fmla="*/ 54767 h 350043"/>
                <a:gd name="connsiteX16" fmla="*/ 762001 w 952499"/>
                <a:gd name="connsiteY16" fmla="*/ 88106 h 350043"/>
                <a:gd name="connsiteX17" fmla="*/ 823913 w 952499"/>
                <a:gd name="connsiteY17" fmla="*/ 121444 h 350043"/>
                <a:gd name="connsiteX18" fmla="*/ 902492 w 952499"/>
                <a:gd name="connsiteY18" fmla="*/ 123824 h 350043"/>
                <a:gd name="connsiteX19" fmla="*/ 766764 w 952499"/>
                <a:gd name="connsiteY19" fmla="*/ 159544 h 350043"/>
                <a:gd name="connsiteX20" fmla="*/ 952499 w 952499"/>
                <a:gd name="connsiteY20" fmla="*/ 154781 h 350043"/>
                <a:gd name="connsiteX21" fmla="*/ 757238 w 952499"/>
                <a:gd name="connsiteY21" fmla="*/ 195262 h 350043"/>
                <a:gd name="connsiteX22" fmla="*/ 890587 w 952499"/>
                <a:gd name="connsiteY22" fmla="*/ 211931 h 350043"/>
                <a:gd name="connsiteX23" fmla="*/ 935831 w 952499"/>
                <a:gd name="connsiteY23" fmla="*/ 247649 h 350043"/>
                <a:gd name="connsiteX24" fmla="*/ 845343 w 952499"/>
                <a:gd name="connsiteY24" fmla="*/ 264319 h 350043"/>
                <a:gd name="connsiteX25" fmla="*/ 785812 w 952499"/>
                <a:gd name="connsiteY25" fmla="*/ 238125 h 350043"/>
                <a:gd name="connsiteX26" fmla="*/ 721519 w 952499"/>
                <a:gd name="connsiteY26" fmla="*/ 269081 h 350043"/>
                <a:gd name="connsiteX27" fmla="*/ 666750 w 952499"/>
                <a:gd name="connsiteY27" fmla="*/ 297655 h 350043"/>
                <a:gd name="connsiteX28" fmla="*/ 521492 w 952499"/>
                <a:gd name="connsiteY28" fmla="*/ 290512 h 350043"/>
                <a:gd name="connsiteX29" fmla="*/ 502442 w 952499"/>
                <a:gd name="connsiteY29" fmla="*/ 350043 h 350043"/>
                <a:gd name="connsiteX30" fmla="*/ 378619 w 952499"/>
                <a:gd name="connsiteY30" fmla="*/ 347664 h 350043"/>
                <a:gd name="connsiteX31" fmla="*/ 242888 w 952499"/>
                <a:gd name="connsiteY31" fmla="*/ 335755 h 350043"/>
                <a:gd name="connsiteX32" fmla="*/ 240507 w 952499"/>
                <a:gd name="connsiteY32" fmla="*/ 280988 h 350043"/>
                <a:gd name="connsiteX33" fmla="*/ 185737 w 952499"/>
                <a:gd name="connsiteY33" fmla="*/ 266699 h 350043"/>
                <a:gd name="connsiteX34" fmla="*/ 152400 w 952499"/>
                <a:gd name="connsiteY34" fmla="*/ 278605 h 350043"/>
                <a:gd name="connsiteX35" fmla="*/ 71437 w 952499"/>
                <a:gd name="connsiteY35" fmla="*/ 292893 h 350043"/>
                <a:gd name="connsiteX36" fmla="*/ 133350 w 952499"/>
                <a:gd name="connsiteY36" fmla="*/ 261937 h 350043"/>
                <a:gd name="connsiteX37" fmla="*/ 102394 w 952499"/>
                <a:gd name="connsiteY37" fmla="*/ 259556 h 350043"/>
                <a:gd name="connsiteX38" fmla="*/ 52387 w 952499"/>
                <a:gd name="connsiteY38" fmla="*/ 250031 h 350043"/>
                <a:gd name="connsiteX39" fmla="*/ 14287 w 952499"/>
                <a:gd name="connsiteY39" fmla="*/ 230981 h 350043"/>
                <a:gd name="connsiteX40" fmla="*/ 0 w 952499"/>
                <a:gd name="connsiteY40" fmla="*/ 192882 h 350043"/>
                <a:gd name="connsiteX41" fmla="*/ 59531 w 952499"/>
                <a:gd name="connsiteY41" fmla="*/ 180975 h 350043"/>
                <a:gd name="connsiteX42" fmla="*/ 133350 w 952499"/>
                <a:gd name="connsiteY42" fmla="*/ 171449 h 350043"/>
                <a:gd name="connsiteX43" fmla="*/ 133350 w 952499"/>
                <a:gd name="connsiteY43" fmla="*/ 169067 h 350043"/>
                <a:gd name="connsiteX44" fmla="*/ 130969 w 952499"/>
                <a:gd name="connsiteY44" fmla="*/ 169067 h 350043"/>
                <a:gd name="connsiteX45" fmla="*/ 130969 w 952499"/>
                <a:gd name="connsiteY45" fmla="*/ 166686 h 350043"/>
                <a:gd name="connsiteX46" fmla="*/ 121444 w 952499"/>
                <a:gd name="connsiteY46" fmla="*/ 166686 h 350043"/>
                <a:gd name="connsiteX47" fmla="*/ 107157 w 952499"/>
                <a:gd name="connsiteY47" fmla="*/ 150018 h 350043"/>
                <a:gd name="connsiteX0" fmla="*/ 107157 w 952499"/>
                <a:gd name="connsiteY0" fmla="*/ 150018 h 350043"/>
                <a:gd name="connsiteX1" fmla="*/ 69056 w 952499"/>
                <a:gd name="connsiteY1" fmla="*/ 133350 h 350043"/>
                <a:gd name="connsiteX2" fmla="*/ 202406 w 952499"/>
                <a:gd name="connsiteY2" fmla="*/ 80962 h 350043"/>
                <a:gd name="connsiteX3" fmla="*/ 197644 w 952499"/>
                <a:gd name="connsiteY3" fmla="*/ 78580 h 350043"/>
                <a:gd name="connsiteX4" fmla="*/ 257176 w 952499"/>
                <a:gd name="connsiteY4" fmla="*/ 85724 h 350043"/>
                <a:gd name="connsiteX5" fmla="*/ 295274 w 952499"/>
                <a:gd name="connsiteY5" fmla="*/ 71437 h 350043"/>
                <a:gd name="connsiteX6" fmla="*/ 354807 w 952499"/>
                <a:gd name="connsiteY6" fmla="*/ 61913 h 350043"/>
                <a:gd name="connsiteX7" fmla="*/ 411956 w 952499"/>
                <a:gd name="connsiteY7" fmla="*/ 40481 h 350043"/>
                <a:gd name="connsiteX8" fmla="*/ 440532 w 952499"/>
                <a:gd name="connsiteY8" fmla="*/ 7143 h 350043"/>
                <a:gd name="connsiteX9" fmla="*/ 469106 w 952499"/>
                <a:gd name="connsiteY9" fmla="*/ 2380 h 350043"/>
                <a:gd name="connsiteX10" fmla="*/ 516732 w 952499"/>
                <a:gd name="connsiteY10" fmla="*/ 0 h 350043"/>
                <a:gd name="connsiteX11" fmla="*/ 564356 w 952499"/>
                <a:gd name="connsiteY11" fmla="*/ 23812 h 350043"/>
                <a:gd name="connsiteX12" fmla="*/ 581024 w 952499"/>
                <a:gd name="connsiteY12" fmla="*/ 4763 h 350043"/>
                <a:gd name="connsiteX13" fmla="*/ 626270 w 952499"/>
                <a:gd name="connsiteY13" fmla="*/ 16669 h 350043"/>
                <a:gd name="connsiteX14" fmla="*/ 623887 w 952499"/>
                <a:gd name="connsiteY14" fmla="*/ 30956 h 350043"/>
                <a:gd name="connsiteX15" fmla="*/ 683419 w 952499"/>
                <a:gd name="connsiteY15" fmla="*/ 54767 h 350043"/>
                <a:gd name="connsiteX16" fmla="*/ 762001 w 952499"/>
                <a:gd name="connsiteY16" fmla="*/ 88106 h 350043"/>
                <a:gd name="connsiteX17" fmla="*/ 823913 w 952499"/>
                <a:gd name="connsiteY17" fmla="*/ 121444 h 350043"/>
                <a:gd name="connsiteX18" fmla="*/ 902492 w 952499"/>
                <a:gd name="connsiteY18" fmla="*/ 123824 h 350043"/>
                <a:gd name="connsiteX19" fmla="*/ 766764 w 952499"/>
                <a:gd name="connsiteY19" fmla="*/ 159544 h 350043"/>
                <a:gd name="connsiteX20" fmla="*/ 952499 w 952499"/>
                <a:gd name="connsiteY20" fmla="*/ 154781 h 350043"/>
                <a:gd name="connsiteX21" fmla="*/ 797719 w 952499"/>
                <a:gd name="connsiteY21" fmla="*/ 195262 h 350043"/>
                <a:gd name="connsiteX22" fmla="*/ 890587 w 952499"/>
                <a:gd name="connsiteY22" fmla="*/ 211931 h 350043"/>
                <a:gd name="connsiteX23" fmla="*/ 935831 w 952499"/>
                <a:gd name="connsiteY23" fmla="*/ 247649 h 350043"/>
                <a:gd name="connsiteX24" fmla="*/ 845343 w 952499"/>
                <a:gd name="connsiteY24" fmla="*/ 264319 h 350043"/>
                <a:gd name="connsiteX25" fmla="*/ 785812 w 952499"/>
                <a:gd name="connsiteY25" fmla="*/ 238125 h 350043"/>
                <a:gd name="connsiteX26" fmla="*/ 721519 w 952499"/>
                <a:gd name="connsiteY26" fmla="*/ 269081 h 350043"/>
                <a:gd name="connsiteX27" fmla="*/ 666750 w 952499"/>
                <a:gd name="connsiteY27" fmla="*/ 297655 h 350043"/>
                <a:gd name="connsiteX28" fmla="*/ 521492 w 952499"/>
                <a:gd name="connsiteY28" fmla="*/ 290512 h 350043"/>
                <a:gd name="connsiteX29" fmla="*/ 502442 w 952499"/>
                <a:gd name="connsiteY29" fmla="*/ 350043 h 350043"/>
                <a:gd name="connsiteX30" fmla="*/ 378619 w 952499"/>
                <a:gd name="connsiteY30" fmla="*/ 347664 h 350043"/>
                <a:gd name="connsiteX31" fmla="*/ 242888 w 952499"/>
                <a:gd name="connsiteY31" fmla="*/ 335755 h 350043"/>
                <a:gd name="connsiteX32" fmla="*/ 240507 w 952499"/>
                <a:gd name="connsiteY32" fmla="*/ 280988 h 350043"/>
                <a:gd name="connsiteX33" fmla="*/ 185737 w 952499"/>
                <a:gd name="connsiteY33" fmla="*/ 266699 h 350043"/>
                <a:gd name="connsiteX34" fmla="*/ 152400 w 952499"/>
                <a:gd name="connsiteY34" fmla="*/ 278605 h 350043"/>
                <a:gd name="connsiteX35" fmla="*/ 71437 w 952499"/>
                <a:gd name="connsiteY35" fmla="*/ 292893 h 350043"/>
                <a:gd name="connsiteX36" fmla="*/ 133350 w 952499"/>
                <a:gd name="connsiteY36" fmla="*/ 261937 h 350043"/>
                <a:gd name="connsiteX37" fmla="*/ 102394 w 952499"/>
                <a:gd name="connsiteY37" fmla="*/ 259556 h 350043"/>
                <a:gd name="connsiteX38" fmla="*/ 52387 w 952499"/>
                <a:gd name="connsiteY38" fmla="*/ 250031 h 350043"/>
                <a:gd name="connsiteX39" fmla="*/ 14287 w 952499"/>
                <a:gd name="connsiteY39" fmla="*/ 230981 h 350043"/>
                <a:gd name="connsiteX40" fmla="*/ 0 w 952499"/>
                <a:gd name="connsiteY40" fmla="*/ 192882 h 350043"/>
                <a:gd name="connsiteX41" fmla="*/ 59531 w 952499"/>
                <a:gd name="connsiteY41" fmla="*/ 180975 h 350043"/>
                <a:gd name="connsiteX42" fmla="*/ 133350 w 952499"/>
                <a:gd name="connsiteY42" fmla="*/ 171449 h 350043"/>
                <a:gd name="connsiteX43" fmla="*/ 133350 w 952499"/>
                <a:gd name="connsiteY43" fmla="*/ 169067 h 350043"/>
                <a:gd name="connsiteX44" fmla="*/ 130969 w 952499"/>
                <a:gd name="connsiteY44" fmla="*/ 169067 h 350043"/>
                <a:gd name="connsiteX45" fmla="*/ 130969 w 952499"/>
                <a:gd name="connsiteY45" fmla="*/ 166686 h 350043"/>
                <a:gd name="connsiteX46" fmla="*/ 121444 w 952499"/>
                <a:gd name="connsiteY46" fmla="*/ 166686 h 350043"/>
                <a:gd name="connsiteX47" fmla="*/ 107157 w 952499"/>
                <a:gd name="connsiteY47" fmla="*/ 150018 h 350043"/>
                <a:gd name="connsiteX0" fmla="*/ 107157 w 952499"/>
                <a:gd name="connsiteY0" fmla="*/ 150018 h 350043"/>
                <a:gd name="connsiteX1" fmla="*/ 69056 w 952499"/>
                <a:gd name="connsiteY1" fmla="*/ 133350 h 350043"/>
                <a:gd name="connsiteX2" fmla="*/ 202406 w 952499"/>
                <a:gd name="connsiteY2" fmla="*/ 80962 h 350043"/>
                <a:gd name="connsiteX3" fmla="*/ 197644 w 952499"/>
                <a:gd name="connsiteY3" fmla="*/ 78580 h 350043"/>
                <a:gd name="connsiteX4" fmla="*/ 257176 w 952499"/>
                <a:gd name="connsiteY4" fmla="*/ 85724 h 350043"/>
                <a:gd name="connsiteX5" fmla="*/ 295274 w 952499"/>
                <a:gd name="connsiteY5" fmla="*/ 71437 h 350043"/>
                <a:gd name="connsiteX6" fmla="*/ 354807 w 952499"/>
                <a:gd name="connsiteY6" fmla="*/ 61913 h 350043"/>
                <a:gd name="connsiteX7" fmla="*/ 411956 w 952499"/>
                <a:gd name="connsiteY7" fmla="*/ 40481 h 350043"/>
                <a:gd name="connsiteX8" fmla="*/ 440532 w 952499"/>
                <a:gd name="connsiteY8" fmla="*/ 7143 h 350043"/>
                <a:gd name="connsiteX9" fmla="*/ 469106 w 952499"/>
                <a:gd name="connsiteY9" fmla="*/ 2380 h 350043"/>
                <a:gd name="connsiteX10" fmla="*/ 516732 w 952499"/>
                <a:gd name="connsiteY10" fmla="*/ 0 h 350043"/>
                <a:gd name="connsiteX11" fmla="*/ 564356 w 952499"/>
                <a:gd name="connsiteY11" fmla="*/ 23812 h 350043"/>
                <a:gd name="connsiteX12" fmla="*/ 581024 w 952499"/>
                <a:gd name="connsiteY12" fmla="*/ 4763 h 350043"/>
                <a:gd name="connsiteX13" fmla="*/ 626270 w 952499"/>
                <a:gd name="connsiteY13" fmla="*/ 16669 h 350043"/>
                <a:gd name="connsiteX14" fmla="*/ 623887 w 952499"/>
                <a:gd name="connsiteY14" fmla="*/ 30956 h 350043"/>
                <a:gd name="connsiteX15" fmla="*/ 683419 w 952499"/>
                <a:gd name="connsiteY15" fmla="*/ 54767 h 350043"/>
                <a:gd name="connsiteX16" fmla="*/ 762001 w 952499"/>
                <a:gd name="connsiteY16" fmla="*/ 88106 h 350043"/>
                <a:gd name="connsiteX17" fmla="*/ 823913 w 952499"/>
                <a:gd name="connsiteY17" fmla="*/ 121444 h 350043"/>
                <a:gd name="connsiteX18" fmla="*/ 902492 w 952499"/>
                <a:gd name="connsiteY18" fmla="*/ 123824 h 350043"/>
                <a:gd name="connsiteX19" fmla="*/ 766764 w 952499"/>
                <a:gd name="connsiteY19" fmla="*/ 159544 h 350043"/>
                <a:gd name="connsiteX20" fmla="*/ 952499 w 952499"/>
                <a:gd name="connsiteY20" fmla="*/ 154781 h 350043"/>
                <a:gd name="connsiteX21" fmla="*/ 797719 w 952499"/>
                <a:gd name="connsiteY21" fmla="*/ 195262 h 350043"/>
                <a:gd name="connsiteX22" fmla="*/ 945356 w 952499"/>
                <a:gd name="connsiteY22" fmla="*/ 207168 h 350043"/>
                <a:gd name="connsiteX23" fmla="*/ 935831 w 952499"/>
                <a:gd name="connsiteY23" fmla="*/ 247649 h 350043"/>
                <a:gd name="connsiteX24" fmla="*/ 845343 w 952499"/>
                <a:gd name="connsiteY24" fmla="*/ 264319 h 350043"/>
                <a:gd name="connsiteX25" fmla="*/ 785812 w 952499"/>
                <a:gd name="connsiteY25" fmla="*/ 238125 h 350043"/>
                <a:gd name="connsiteX26" fmla="*/ 721519 w 952499"/>
                <a:gd name="connsiteY26" fmla="*/ 269081 h 350043"/>
                <a:gd name="connsiteX27" fmla="*/ 666750 w 952499"/>
                <a:gd name="connsiteY27" fmla="*/ 297655 h 350043"/>
                <a:gd name="connsiteX28" fmla="*/ 521492 w 952499"/>
                <a:gd name="connsiteY28" fmla="*/ 290512 h 350043"/>
                <a:gd name="connsiteX29" fmla="*/ 502442 w 952499"/>
                <a:gd name="connsiteY29" fmla="*/ 350043 h 350043"/>
                <a:gd name="connsiteX30" fmla="*/ 378619 w 952499"/>
                <a:gd name="connsiteY30" fmla="*/ 347664 h 350043"/>
                <a:gd name="connsiteX31" fmla="*/ 242888 w 952499"/>
                <a:gd name="connsiteY31" fmla="*/ 335755 h 350043"/>
                <a:gd name="connsiteX32" fmla="*/ 240507 w 952499"/>
                <a:gd name="connsiteY32" fmla="*/ 280988 h 350043"/>
                <a:gd name="connsiteX33" fmla="*/ 185737 w 952499"/>
                <a:gd name="connsiteY33" fmla="*/ 266699 h 350043"/>
                <a:gd name="connsiteX34" fmla="*/ 152400 w 952499"/>
                <a:gd name="connsiteY34" fmla="*/ 278605 h 350043"/>
                <a:gd name="connsiteX35" fmla="*/ 71437 w 952499"/>
                <a:gd name="connsiteY35" fmla="*/ 292893 h 350043"/>
                <a:gd name="connsiteX36" fmla="*/ 133350 w 952499"/>
                <a:gd name="connsiteY36" fmla="*/ 261937 h 350043"/>
                <a:gd name="connsiteX37" fmla="*/ 102394 w 952499"/>
                <a:gd name="connsiteY37" fmla="*/ 259556 h 350043"/>
                <a:gd name="connsiteX38" fmla="*/ 52387 w 952499"/>
                <a:gd name="connsiteY38" fmla="*/ 250031 h 350043"/>
                <a:gd name="connsiteX39" fmla="*/ 14287 w 952499"/>
                <a:gd name="connsiteY39" fmla="*/ 230981 h 350043"/>
                <a:gd name="connsiteX40" fmla="*/ 0 w 952499"/>
                <a:gd name="connsiteY40" fmla="*/ 192882 h 350043"/>
                <a:gd name="connsiteX41" fmla="*/ 59531 w 952499"/>
                <a:gd name="connsiteY41" fmla="*/ 180975 h 350043"/>
                <a:gd name="connsiteX42" fmla="*/ 133350 w 952499"/>
                <a:gd name="connsiteY42" fmla="*/ 171449 h 350043"/>
                <a:gd name="connsiteX43" fmla="*/ 133350 w 952499"/>
                <a:gd name="connsiteY43" fmla="*/ 169067 h 350043"/>
                <a:gd name="connsiteX44" fmla="*/ 130969 w 952499"/>
                <a:gd name="connsiteY44" fmla="*/ 169067 h 350043"/>
                <a:gd name="connsiteX45" fmla="*/ 130969 w 952499"/>
                <a:gd name="connsiteY45" fmla="*/ 166686 h 350043"/>
                <a:gd name="connsiteX46" fmla="*/ 121444 w 952499"/>
                <a:gd name="connsiteY46" fmla="*/ 166686 h 350043"/>
                <a:gd name="connsiteX47" fmla="*/ 107157 w 952499"/>
                <a:gd name="connsiteY47" fmla="*/ 150018 h 350043"/>
                <a:gd name="connsiteX0" fmla="*/ 107157 w 952499"/>
                <a:gd name="connsiteY0" fmla="*/ 150018 h 350043"/>
                <a:gd name="connsiteX1" fmla="*/ 69056 w 952499"/>
                <a:gd name="connsiteY1" fmla="*/ 133350 h 350043"/>
                <a:gd name="connsiteX2" fmla="*/ 202406 w 952499"/>
                <a:gd name="connsiteY2" fmla="*/ 80962 h 350043"/>
                <a:gd name="connsiteX3" fmla="*/ 197644 w 952499"/>
                <a:gd name="connsiteY3" fmla="*/ 78580 h 350043"/>
                <a:gd name="connsiteX4" fmla="*/ 257176 w 952499"/>
                <a:gd name="connsiteY4" fmla="*/ 85724 h 350043"/>
                <a:gd name="connsiteX5" fmla="*/ 295274 w 952499"/>
                <a:gd name="connsiteY5" fmla="*/ 71437 h 350043"/>
                <a:gd name="connsiteX6" fmla="*/ 354807 w 952499"/>
                <a:gd name="connsiteY6" fmla="*/ 61913 h 350043"/>
                <a:gd name="connsiteX7" fmla="*/ 411956 w 952499"/>
                <a:gd name="connsiteY7" fmla="*/ 40481 h 350043"/>
                <a:gd name="connsiteX8" fmla="*/ 440532 w 952499"/>
                <a:gd name="connsiteY8" fmla="*/ 7143 h 350043"/>
                <a:gd name="connsiteX9" fmla="*/ 469106 w 952499"/>
                <a:gd name="connsiteY9" fmla="*/ 2380 h 350043"/>
                <a:gd name="connsiteX10" fmla="*/ 516732 w 952499"/>
                <a:gd name="connsiteY10" fmla="*/ 0 h 350043"/>
                <a:gd name="connsiteX11" fmla="*/ 564356 w 952499"/>
                <a:gd name="connsiteY11" fmla="*/ 23812 h 350043"/>
                <a:gd name="connsiteX12" fmla="*/ 581024 w 952499"/>
                <a:gd name="connsiteY12" fmla="*/ 4763 h 350043"/>
                <a:gd name="connsiteX13" fmla="*/ 626270 w 952499"/>
                <a:gd name="connsiteY13" fmla="*/ 16669 h 350043"/>
                <a:gd name="connsiteX14" fmla="*/ 623887 w 952499"/>
                <a:gd name="connsiteY14" fmla="*/ 30956 h 350043"/>
                <a:gd name="connsiteX15" fmla="*/ 683419 w 952499"/>
                <a:gd name="connsiteY15" fmla="*/ 54767 h 350043"/>
                <a:gd name="connsiteX16" fmla="*/ 762001 w 952499"/>
                <a:gd name="connsiteY16" fmla="*/ 88106 h 350043"/>
                <a:gd name="connsiteX17" fmla="*/ 823913 w 952499"/>
                <a:gd name="connsiteY17" fmla="*/ 121444 h 350043"/>
                <a:gd name="connsiteX18" fmla="*/ 902492 w 952499"/>
                <a:gd name="connsiteY18" fmla="*/ 123824 h 350043"/>
                <a:gd name="connsiteX19" fmla="*/ 766764 w 952499"/>
                <a:gd name="connsiteY19" fmla="*/ 159544 h 350043"/>
                <a:gd name="connsiteX20" fmla="*/ 952499 w 952499"/>
                <a:gd name="connsiteY20" fmla="*/ 154781 h 350043"/>
                <a:gd name="connsiteX21" fmla="*/ 797719 w 952499"/>
                <a:gd name="connsiteY21" fmla="*/ 195262 h 350043"/>
                <a:gd name="connsiteX22" fmla="*/ 945356 w 952499"/>
                <a:gd name="connsiteY22" fmla="*/ 207168 h 350043"/>
                <a:gd name="connsiteX23" fmla="*/ 840581 w 952499"/>
                <a:gd name="connsiteY23" fmla="*/ 223837 h 350043"/>
                <a:gd name="connsiteX24" fmla="*/ 845343 w 952499"/>
                <a:gd name="connsiteY24" fmla="*/ 264319 h 350043"/>
                <a:gd name="connsiteX25" fmla="*/ 785812 w 952499"/>
                <a:gd name="connsiteY25" fmla="*/ 238125 h 350043"/>
                <a:gd name="connsiteX26" fmla="*/ 721519 w 952499"/>
                <a:gd name="connsiteY26" fmla="*/ 269081 h 350043"/>
                <a:gd name="connsiteX27" fmla="*/ 666750 w 952499"/>
                <a:gd name="connsiteY27" fmla="*/ 297655 h 350043"/>
                <a:gd name="connsiteX28" fmla="*/ 521492 w 952499"/>
                <a:gd name="connsiteY28" fmla="*/ 290512 h 350043"/>
                <a:gd name="connsiteX29" fmla="*/ 502442 w 952499"/>
                <a:gd name="connsiteY29" fmla="*/ 350043 h 350043"/>
                <a:gd name="connsiteX30" fmla="*/ 378619 w 952499"/>
                <a:gd name="connsiteY30" fmla="*/ 347664 h 350043"/>
                <a:gd name="connsiteX31" fmla="*/ 242888 w 952499"/>
                <a:gd name="connsiteY31" fmla="*/ 335755 h 350043"/>
                <a:gd name="connsiteX32" fmla="*/ 240507 w 952499"/>
                <a:gd name="connsiteY32" fmla="*/ 280988 h 350043"/>
                <a:gd name="connsiteX33" fmla="*/ 185737 w 952499"/>
                <a:gd name="connsiteY33" fmla="*/ 266699 h 350043"/>
                <a:gd name="connsiteX34" fmla="*/ 152400 w 952499"/>
                <a:gd name="connsiteY34" fmla="*/ 278605 h 350043"/>
                <a:gd name="connsiteX35" fmla="*/ 71437 w 952499"/>
                <a:gd name="connsiteY35" fmla="*/ 292893 h 350043"/>
                <a:gd name="connsiteX36" fmla="*/ 133350 w 952499"/>
                <a:gd name="connsiteY36" fmla="*/ 261937 h 350043"/>
                <a:gd name="connsiteX37" fmla="*/ 102394 w 952499"/>
                <a:gd name="connsiteY37" fmla="*/ 259556 h 350043"/>
                <a:gd name="connsiteX38" fmla="*/ 52387 w 952499"/>
                <a:gd name="connsiteY38" fmla="*/ 250031 h 350043"/>
                <a:gd name="connsiteX39" fmla="*/ 14287 w 952499"/>
                <a:gd name="connsiteY39" fmla="*/ 230981 h 350043"/>
                <a:gd name="connsiteX40" fmla="*/ 0 w 952499"/>
                <a:gd name="connsiteY40" fmla="*/ 192882 h 350043"/>
                <a:gd name="connsiteX41" fmla="*/ 59531 w 952499"/>
                <a:gd name="connsiteY41" fmla="*/ 180975 h 350043"/>
                <a:gd name="connsiteX42" fmla="*/ 133350 w 952499"/>
                <a:gd name="connsiteY42" fmla="*/ 171449 h 350043"/>
                <a:gd name="connsiteX43" fmla="*/ 133350 w 952499"/>
                <a:gd name="connsiteY43" fmla="*/ 169067 h 350043"/>
                <a:gd name="connsiteX44" fmla="*/ 130969 w 952499"/>
                <a:gd name="connsiteY44" fmla="*/ 169067 h 350043"/>
                <a:gd name="connsiteX45" fmla="*/ 130969 w 952499"/>
                <a:gd name="connsiteY45" fmla="*/ 166686 h 350043"/>
                <a:gd name="connsiteX46" fmla="*/ 121444 w 952499"/>
                <a:gd name="connsiteY46" fmla="*/ 166686 h 350043"/>
                <a:gd name="connsiteX47" fmla="*/ 107157 w 952499"/>
                <a:gd name="connsiteY47" fmla="*/ 150018 h 350043"/>
                <a:gd name="connsiteX0" fmla="*/ 107157 w 952499"/>
                <a:gd name="connsiteY0" fmla="*/ 150018 h 350043"/>
                <a:gd name="connsiteX1" fmla="*/ 69056 w 952499"/>
                <a:gd name="connsiteY1" fmla="*/ 133350 h 350043"/>
                <a:gd name="connsiteX2" fmla="*/ 202406 w 952499"/>
                <a:gd name="connsiteY2" fmla="*/ 80962 h 350043"/>
                <a:gd name="connsiteX3" fmla="*/ 197644 w 952499"/>
                <a:gd name="connsiteY3" fmla="*/ 78580 h 350043"/>
                <a:gd name="connsiteX4" fmla="*/ 257176 w 952499"/>
                <a:gd name="connsiteY4" fmla="*/ 85724 h 350043"/>
                <a:gd name="connsiteX5" fmla="*/ 295274 w 952499"/>
                <a:gd name="connsiteY5" fmla="*/ 71437 h 350043"/>
                <a:gd name="connsiteX6" fmla="*/ 354807 w 952499"/>
                <a:gd name="connsiteY6" fmla="*/ 61913 h 350043"/>
                <a:gd name="connsiteX7" fmla="*/ 411956 w 952499"/>
                <a:gd name="connsiteY7" fmla="*/ 40481 h 350043"/>
                <a:gd name="connsiteX8" fmla="*/ 440532 w 952499"/>
                <a:gd name="connsiteY8" fmla="*/ 7143 h 350043"/>
                <a:gd name="connsiteX9" fmla="*/ 469106 w 952499"/>
                <a:gd name="connsiteY9" fmla="*/ 2380 h 350043"/>
                <a:gd name="connsiteX10" fmla="*/ 516732 w 952499"/>
                <a:gd name="connsiteY10" fmla="*/ 0 h 350043"/>
                <a:gd name="connsiteX11" fmla="*/ 564356 w 952499"/>
                <a:gd name="connsiteY11" fmla="*/ 23812 h 350043"/>
                <a:gd name="connsiteX12" fmla="*/ 581024 w 952499"/>
                <a:gd name="connsiteY12" fmla="*/ 4763 h 350043"/>
                <a:gd name="connsiteX13" fmla="*/ 626270 w 952499"/>
                <a:gd name="connsiteY13" fmla="*/ 16669 h 350043"/>
                <a:gd name="connsiteX14" fmla="*/ 623887 w 952499"/>
                <a:gd name="connsiteY14" fmla="*/ 30956 h 350043"/>
                <a:gd name="connsiteX15" fmla="*/ 683419 w 952499"/>
                <a:gd name="connsiteY15" fmla="*/ 54767 h 350043"/>
                <a:gd name="connsiteX16" fmla="*/ 762001 w 952499"/>
                <a:gd name="connsiteY16" fmla="*/ 88106 h 350043"/>
                <a:gd name="connsiteX17" fmla="*/ 823913 w 952499"/>
                <a:gd name="connsiteY17" fmla="*/ 121444 h 350043"/>
                <a:gd name="connsiteX18" fmla="*/ 902492 w 952499"/>
                <a:gd name="connsiteY18" fmla="*/ 123824 h 350043"/>
                <a:gd name="connsiteX19" fmla="*/ 766764 w 952499"/>
                <a:gd name="connsiteY19" fmla="*/ 159544 h 350043"/>
                <a:gd name="connsiteX20" fmla="*/ 952499 w 952499"/>
                <a:gd name="connsiteY20" fmla="*/ 154781 h 350043"/>
                <a:gd name="connsiteX21" fmla="*/ 797719 w 952499"/>
                <a:gd name="connsiteY21" fmla="*/ 195262 h 350043"/>
                <a:gd name="connsiteX22" fmla="*/ 945356 w 952499"/>
                <a:gd name="connsiteY22" fmla="*/ 207168 h 350043"/>
                <a:gd name="connsiteX23" fmla="*/ 828674 w 952499"/>
                <a:gd name="connsiteY23" fmla="*/ 226218 h 350043"/>
                <a:gd name="connsiteX24" fmla="*/ 845343 w 952499"/>
                <a:gd name="connsiteY24" fmla="*/ 264319 h 350043"/>
                <a:gd name="connsiteX25" fmla="*/ 785812 w 952499"/>
                <a:gd name="connsiteY25" fmla="*/ 238125 h 350043"/>
                <a:gd name="connsiteX26" fmla="*/ 721519 w 952499"/>
                <a:gd name="connsiteY26" fmla="*/ 269081 h 350043"/>
                <a:gd name="connsiteX27" fmla="*/ 666750 w 952499"/>
                <a:gd name="connsiteY27" fmla="*/ 297655 h 350043"/>
                <a:gd name="connsiteX28" fmla="*/ 521492 w 952499"/>
                <a:gd name="connsiteY28" fmla="*/ 290512 h 350043"/>
                <a:gd name="connsiteX29" fmla="*/ 502442 w 952499"/>
                <a:gd name="connsiteY29" fmla="*/ 350043 h 350043"/>
                <a:gd name="connsiteX30" fmla="*/ 378619 w 952499"/>
                <a:gd name="connsiteY30" fmla="*/ 347664 h 350043"/>
                <a:gd name="connsiteX31" fmla="*/ 242888 w 952499"/>
                <a:gd name="connsiteY31" fmla="*/ 335755 h 350043"/>
                <a:gd name="connsiteX32" fmla="*/ 240507 w 952499"/>
                <a:gd name="connsiteY32" fmla="*/ 280988 h 350043"/>
                <a:gd name="connsiteX33" fmla="*/ 185737 w 952499"/>
                <a:gd name="connsiteY33" fmla="*/ 266699 h 350043"/>
                <a:gd name="connsiteX34" fmla="*/ 152400 w 952499"/>
                <a:gd name="connsiteY34" fmla="*/ 278605 h 350043"/>
                <a:gd name="connsiteX35" fmla="*/ 71437 w 952499"/>
                <a:gd name="connsiteY35" fmla="*/ 292893 h 350043"/>
                <a:gd name="connsiteX36" fmla="*/ 133350 w 952499"/>
                <a:gd name="connsiteY36" fmla="*/ 261937 h 350043"/>
                <a:gd name="connsiteX37" fmla="*/ 102394 w 952499"/>
                <a:gd name="connsiteY37" fmla="*/ 259556 h 350043"/>
                <a:gd name="connsiteX38" fmla="*/ 52387 w 952499"/>
                <a:gd name="connsiteY38" fmla="*/ 250031 h 350043"/>
                <a:gd name="connsiteX39" fmla="*/ 14287 w 952499"/>
                <a:gd name="connsiteY39" fmla="*/ 230981 h 350043"/>
                <a:gd name="connsiteX40" fmla="*/ 0 w 952499"/>
                <a:gd name="connsiteY40" fmla="*/ 192882 h 350043"/>
                <a:gd name="connsiteX41" fmla="*/ 59531 w 952499"/>
                <a:gd name="connsiteY41" fmla="*/ 180975 h 350043"/>
                <a:gd name="connsiteX42" fmla="*/ 133350 w 952499"/>
                <a:gd name="connsiteY42" fmla="*/ 171449 h 350043"/>
                <a:gd name="connsiteX43" fmla="*/ 133350 w 952499"/>
                <a:gd name="connsiteY43" fmla="*/ 169067 h 350043"/>
                <a:gd name="connsiteX44" fmla="*/ 130969 w 952499"/>
                <a:gd name="connsiteY44" fmla="*/ 169067 h 350043"/>
                <a:gd name="connsiteX45" fmla="*/ 130969 w 952499"/>
                <a:gd name="connsiteY45" fmla="*/ 166686 h 350043"/>
                <a:gd name="connsiteX46" fmla="*/ 121444 w 952499"/>
                <a:gd name="connsiteY46" fmla="*/ 166686 h 350043"/>
                <a:gd name="connsiteX47" fmla="*/ 107157 w 952499"/>
                <a:gd name="connsiteY47" fmla="*/ 150018 h 350043"/>
                <a:gd name="connsiteX0" fmla="*/ 107157 w 952499"/>
                <a:gd name="connsiteY0" fmla="*/ 150018 h 350043"/>
                <a:gd name="connsiteX1" fmla="*/ 69056 w 952499"/>
                <a:gd name="connsiteY1" fmla="*/ 133350 h 350043"/>
                <a:gd name="connsiteX2" fmla="*/ 202406 w 952499"/>
                <a:gd name="connsiteY2" fmla="*/ 80962 h 350043"/>
                <a:gd name="connsiteX3" fmla="*/ 197644 w 952499"/>
                <a:gd name="connsiteY3" fmla="*/ 78580 h 350043"/>
                <a:gd name="connsiteX4" fmla="*/ 257176 w 952499"/>
                <a:gd name="connsiteY4" fmla="*/ 85724 h 350043"/>
                <a:gd name="connsiteX5" fmla="*/ 295274 w 952499"/>
                <a:gd name="connsiteY5" fmla="*/ 71437 h 350043"/>
                <a:gd name="connsiteX6" fmla="*/ 354807 w 952499"/>
                <a:gd name="connsiteY6" fmla="*/ 61913 h 350043"/>
                <a:gd name="connsiteX7" fmla="*/ 411956 w 952499"/>
                <a:gd name="connsiteY7" fmla="*/ 40481 h 350043"/>
                <a:gd name="connsiteX8" fmla="*/ 440532 w 952499"/>
                <a:gd name="connsiteY8" fmla="*/ 7143 h 350043"/>
                <a:gd name="connsiteX9" fmla="*/ 469106 w 952499"/>
                <a:gd name="connsiteY9" fmla="*/ 2380 h 350043"/>
                <a:gd name="connsiteX10" fmla="*/ 516732 w 952499"/>
                <a:gd name="connsiteY10" fmla="*/ 0 h 350043"/>
                <a:gd name="connsiteX11" fmla="*/ 564356 w 952499"/>
                <a:gd name="connsiteY11" fmla="*/ 23812 h 350043"/>
                <a:gd name="connsiteX12" fmla="*/ 581024 w 952499"/>
                <a:gd name="connsiteY12" fmla="*/ 4763 h 350043"/>
                <a:gd name="connsiteX13" fmla="*/ 626270 w 952499"/>
                <a:gd name="connsiteY13" fmla="*/ 16669 h 350043"/>
                <a:gd name="connsiteX14" fmla="*/ 623887 w 952499"/>
                <a:gd name="connsiteY14" fmla="*/ 30956 h 350043"/>
                <a:gd name="connsiteX15" fmla="*/ 683419 w 952499"/>
                <a:gd name="connsiteY15" fmla="*/ 54767 h 350043"/>
                <a:gd name="connsiteX16" fmla="*/ 762001 w 952499"/>
                <a:gd name="connsiteY16" fmla="*/ 88106 h 350043"/>
                <a:gd name="connsiteX17" fmla="*/ 823913 w 952499"/>
                <a:gd name="connsiteY17" fmla="*/ 121444 h 350043"/>
                <a:gd name="connsiteX18" fmla="*/ 902492 w 952499"/>
                <a:gd name="connsiteY18" fmla="*/ 123824 h 350043"/>
                <a:gd name="connsiteX19" fmla="*/ 766764 w 952499"/>
                <a:gd name="connsiteY19" fmla="*/ 159544 h 350043"/>
                <a:gd name="connsiteX20" fmla="*/ 952499 w 952499"/>
                <a:gd name="connsiteY20" fmla="*/ 154781 h 350043"/>
                <a:gd name="connsiteX21" fmla="*/ 797719 w 952499"/>
                <a:gd name="connsiteY21" fmla="*/ 195262 h 350043"/>
                <a:gd name="connsiteX22" fmla="*/ 945356 w 952499"/>
                <a:gd name="connsiteY22" fmla="*/ 207168 h 350043"/>
                <a:gd name="connsiteX23" fmla="*/ 828674 w 952499"/>
                <a:gd name="connsiteY23" fmla="*/ 226218 h 350043"/>
                <a:gd name="connsiteX24" fmla="*/ 845343 w 952499"/>
                <a:gd name="connsiteY24" fmla="*/ 264319 h 350043"/>
                <a:gd name="connsiteX25" fmla="*/ 785812 w 952499"/>
                <a:gd name="connsiteY25" fmla="*/ 280988 h 350043"/>
                <a:gd name="connsiteX26" fmla="*/ 721519 w 952499"/>
                <a:gd name="connsiteY26" fmla="*/ 269081 h 350043"/>
                <a:gd name="connsiteX27" fmla="*/ 666750 w 952499"/>
                <a:gd name="connsiteY27" fmla="*/ 297655 h 350043"/>
                <a:gd name="connsiteX28" fmla="*/ 521492 w 952499"/>
                <a:gd name="connsiteY28" fmla="*/ 290512 h 350043"/>
                <a:gd name="connsiteX29" fmla="*/ 502442 w 952499"/>
                <a:gd name="connsiteY29" fmla="*/ 350043 h 350043"/>
                <a:gd name="connsiteX30" fmla="*/ 378619 w 952499"/>
                <a:gd name="connsiteY30" fmla="*/ 347664 h 350043"/>
                <a:gd name="connsiteX31" fmla="*/ 242888 w 952499"/>
                <a:gd name="connsiteY31" fmla="*/ 335755 h 350043"/>
                <a:gd name="connsiteX32" fmla="*/ 240507 w 952499"/>
                <a:gd name="connsiteY32" fmla="*/ 280988 h 350043"/>
                <a:gd name="connsiteX33" fmla="*/ 185737 w 952499"/>
                <a:gd name="connsiteY33" fmla="*/ 266699 h 350043"/>
                <a:gd name="connsiteX34" fmla="*/ 152400 w 952499"/>
                <a:gd name="connsiteY34" fmla="*/ 278605 h 350043"/>
                <a:gd name="connsiteX35" fmla="*/ 71437 w 952499"/>
                <a:gd name="connsiteY35" fmla="*/ 292893 h 350043"/>
                <a:gd name="connsiteX36" fmla="*/ 133350 w 952499"/>
                <a:gd name="connsiteY36" fmla="*/ 261937 h 350043"/>
                <a:gd name="connsiteX37" fmla="*/ 102394 w 952499"/>
                <a:gd name="connsiteY37" fmla="*/ 259556 h 350043"/>
                <a:gd name="connsiteX38" fmla="*/ 52387 w 952499"/>
                <a:gd name="connsiteY38" fmla="*/ 250031 h 350043"/>
                <a:gd name="connsiteX39" fmla="*/ 14287 w 952499"/>
                <a:gd name="connsiteY39" fmla="*/ 230981 h 350043"/>
                <a:gd name="connsiteX40" fmla="*/ 0 w 952499"/>
                <a:gd name="connsiteY40" fmla="*/ 192882 h 350043"/>
                <a:gd name="connsiteX41" fmla="*/ 59531 w 952499"/>
                <a:gd name="connsiteY41" fmla="*/ 180975 h 350043"/>
                <a:gd name="connsiteX42" fmla="*/ 133350 w 952499"/>
                <a:gd name="connsiteY42" fmla="*/ 171449 h 350043"/>
                <a:gd name="connsiteX43" fmla="*/ 133350 w 952499"/>
                <a:gd name="connsiteY43" fmla="*/ 169067 h 350043"/>
                <a:gd name="connsiteX44" fmla="*/ 130969 w 952499"/>
                <a:gd name="connsiteY44" fmla="*/ 169067 h 350043"/>
                <a:gd name="connsiteX45" fmla="*/ 130969 w 952499"/>
                <a:gd name="connsiteY45" fmla="*/ 166686 h 350043"/>
                <a:gd name="connsiteX46" fmla="*/ 121444 w 952499"/>
                <a:gd name="connsiteY46" fmla="*/ 166686 h 350043"/>
                <a:gd name="connsiteX47" fmla="*/ 107157 w 952499"/>
                <a:gd name="connsiteY47" fmla="*/ 150018 h 350043"/>
                <a:gd name="connsiteX0" fmla="*/ 107157 w 952499"/>
                <a:gd name="connsiteY0" fmla="*/ 150018 h 350043"/>
                <a:gd name="connsiteX1" fmla="*/ 69056 w 952499"/>
                <a:gd name="connsiteY1" fmla="*/ 133350 h 350043"/>
                <a:gd name="connsiteX2" fmla="*/ 202406 w 952499"/>
                <a:gd name="connsiteY2" fmla="*/ 80962 h 350043"/>
                <a:gd name="connsiteX3" fmla="*/ 197644 w 952499"/>
                <a:gd name="connsiteY3" fmla="*/ 78580 h 350043"/>
                <a:gd name="connsiteX4" fmla="*/ 257176 w 952499"/>
                <a:gd name="connsiteY4" fmla="*/ 85724 h 350043"/>
                <a:gd name="connsiteX5" fmla="*/ 295274 w 952499"/>
                <a:gd name="connsiteY5" fmla="*/ 71437 h 350043"/>
                <a:gd name="connsiteX6" fmla="*/ 354807 w 952499"/>
                <a:gd name="connsiteY6" fmla="*/ 61913 h 350043"/>
                <a:gd name="connsiteX7" fmla="*/ 411956 w 952499"/>
                <a:gd name="connsiteY7" fmla="*/ 40481 h 350043"/>
                <a:gd name="connsiteX8" fmla="*/ 440532 w 952499"/>
                <a:gd name="connsiteY8" fmla="*/ 7143 h 350043"/>
                <a:gd name="connsiteX9" fmla="*/ 469106 w 952499"/>
                <a:gd name="connsiteY9" fmla="*/ 2380 h 350043"/>
                <a:gd name="connsiteX10" fmla="*/ 516732 w 952499"/>
                <a:gd name="connsiteY10" fmla="*/ 0 h 350043"/>
                <a:gd name="connsiteX11" fmla="*/ 564356 w 952499"/>
                <a:gd name="connsiteY11" fmla="*/ 23812 h 350043"/>
                <a:gd name="connsiteX12" fmla="*/ 581024 w 952499"/>
                <a:gd name="connsiteY12" fmla="*/ 4763 h 350043"/>
                <a:gd name="connsiteX13" fmla="*/ 626270 w 952499"/>
                <a:gd name="connsiteY13" fmla="*/ 16669 h 350043"/>
                <a:gd name="connsiteX14" fmla="*/ 623887 w 952499"/>
                <a:gd name="connsiteY14" fmla="*/ 30956 h 350043"/>
                <a:gd name="connsiteX15" fmla="*/ 683419 w 952499"/>
                <a:gd name="connsiteY15" fmla="*/ 54767 h 350043"/>
                <a:gd name="connsiteX16" fmla="*/ 762001 w 952499"/>
                <a:gd name="connsiteY16" fmla="*/ 88106 h 350043"/>
                <a:gd name="connsiteX17" fmla="*/ 823913 w 952499"/>
                <a:gd name="connsiteY17" fmla="*/ 121444 h 350043"/>
                <a:gd name="connsiteX18" fmla="*/ 902492 w 952499"/>
                <a:gd name="connsiteY18" fmla="*/ 123824 h 350043"/>
                <a:gd name="connsiteX19" fmla="*/ 766764 w 952499"/>
                <a:gd name="connsiteY19" fmla="*/ 159544 h 350043"/>
                <a:gd name="connsiteX20" fmla="*/ 952499 w 952499"/>
                <a:gd name="connsiteY20" fmla="*/ 154781 h 350043"/>
                <a:gd name="connsiteX21" fmla="*/ 797719 w 952499"/>
                <a:gd name="connsiteY21" fmla="*/ 195262 h 350043"/>
                <a:gd name="connsiteX22" fmla="*/ 945356 w 952499"/>
                <a:gd name="connsiteY22" fmla="*/ 207168 h 350043"/>
                <a:gd name="connsiteX23" fmla="*/ 828674 w 952499"/>
                <a:gd name="connsiteY23" fmla="*/ 226218 h 350043"/>
                <a:gd name="connsiteX24" fmla="*/ 947737 w 952499"/>
                <a:gd name="connsiteY24" fmla="*/ 245269 h 350043"/>
                <a:gd name="connsiteX25" fmla="*/ 785812 w 952499"/>
                <a:gd name="connsiteY25" fmla="*/ 280988 h 350043"/>
                <a:gd name="connsiteX26" fmla="*/ 721519 w 952499"/>
                <a:gd name="connsiteY26" fmla="*/ 269081 h 350043"/>
                <a:gd name="connsiteX27" fmla="*/ 666750 w 952499"/>
                <a:gd name="connsiteY27" fmla="*/ 297655 h 350043"/>
                <a:gd name="connsiteX28" fmla="*/ 521492 w 952499"/>
                <a:gd name="connsiteY28" fmla="*/ 290512 h 350043"/>
                <a:gd name="connsiteX29" fmla="*/ 502442 w 952499"/>
                <a:gd name="connsiteY29" fmla="*/ 350043 h 350043"/>
                <a:gd name="connsiteX30" fmla="*/ 378619 w 952499"/>
                <a:gd name="connsiteY30" fmla="*/ 347664 h 350043"/>
                <a:gd name="connsiteX31" fmla="*/ 242888 w 952499"/>
                <a:gd name="connsiteY31" fmla="*/ 335755 h 350043"/>
                <a:gd name="connsiteX32" fmla="*/ 240507 w 952499"/>
                <a:gd name="connsiteY32" fmla="*/ 280988 h 350043"/>
                <a:gd name="connsiteX33" fmla="*/ 185737 w 952499"/>
                <a:gd name="connsiteY33" fmla="*/ 266699 h 350043"/>
                <a:gd name="connsiteX34" fmla="*/ 152400 w 952499"/>
                <a:gd name="connsiteY34" fmla="*/ 278605 h 350043"/>
                <a:gd name="connsiteX35" fmla="*/ 71437 w 952499"/>
                <a:gd name="connsiteY35" fmla="*/ 292893 h 350043"/>
                <a:gd name="connsiteX36" fmla="*/ 133350 w 952499"/>
                <a:gd name="connsiteY36" fmla="*/ 261937 h 350043"/>
                <a:gd name="connsiteX37" fmla="*/ 102394 w 952499"/>
                <a:gd name="connsiteY37" fmla="*/ 259556 h 350043"/>
                <a:gd name="connsiteX38" fmla="*/ 52387 w 952499"/>
                <a:gd name="connsiteY38" fmla="*/ 250031 h 350043"/>
                <a:gd name="connsiteX39" fmla="*/ 14287 w 952499"/>
                <a:gd name="connsiteY39" fmla="*/ 230981 h 350043"/>
                <a:gd name="connsiteX40" fmla="*/ 0 w 952499"/>
                <a:gd name="connsiteY40" fmla="*/ 192882 h 350043"/>
                <a:gd name="connsiteX41" fmla="*/ 59531 w 952499"/>
                <a:gd name="connsiteY41" fmla="*/ 180975 h 350043"/>
                <a:gd name="connsiteX42" fmla="*/ 133350 w 952499"/>
                <a:gd name="connsiteY42" fmla="*/ 171449 h 350043"/>
                <a:gd name="connsiteX43" fmla="*/ 133350 w 952499"/>
                <a:gd name="connsiteY43" fmla="*/ 169067 h 350043"/>
                <a:gd name="connsiteX44" fmla="*/ 130969 w 952499"/>
                <a:gd name="connsiteY44" fmla="*/ 169067 h 350043"/>
                <a:gd name="connsiteX45" fmla="*/ 130969 w 952499"/>
                <a:gd name="connsiteY45" fmla="*/ 166686 h 350043"/>
                <a:gd name="connsiteX46" fmla="*/ 121444 w 952499"/>
                <a:gd name="connsiteY46" fmla="*/ 166686 h 350043"/>
                <a:gd name="connsiteX47" fmla="*/ 107157 w 952499"/>
                <a:gd name="connsiteY47" fmla="*/ 150018 h 350043"/>
                <a:gd name="connsiteX0" fmla="*/ 107157 w 952499"/>
                <a:gd name="connsiteY0" fmla="*/ 150018 h 350043"/>
                <a:gd name="connsiteX1" fmla="*/ 69056 w 952499"/>
                <a:gd name="connsiteY1" fmla="*/ 133350 h 350043"/>
                <a:gd name="connsiteX2" fmla="*/ 202406 w 952499"/>
                <a:gd name="connsiteY2" fmla="*/ 80962 h 350043"/>
                <a:gd name="connsiteX3" fmla="*/ 197644 w 952499"/>
                <a:gd name="connsiteY3" fmla="*/ 78580 h 350043"/>
                <a:gd name="connsiteX4" fmla="*/ 257176 w 952499"/>
                <a:gd name="connsiteY4" fmla="*/ 85724 h 350043"/>
                <a:gd name="connsiteX5" fmla="*/ 295274 w 952499"/>
                <a:gd name="connsiteY5" fmla="*/ 71437 h 350043"/>
                <a:gd name="connsiteX6" fmla="*/ 354807 w 952499"/>
                <a:gd name="connsiteY6" fmla="*/ 61913 h 350043"/>
                <a:gd name="connsiteX7" fmla="*/ 411956 w 952499"/>
                <a:gd name="connsiteY7" fmla="*/ 40481 h 350043"/>
                <a:gd name="connsiteX8" fmla="*/ 440532 w 952499"/>
                <a:gd name="connsiteY8" fmla="*/ 7143 h 350043"/>
                <a:gd name="connsiteX9" fmla="*/ 469106 w 952499"/>
                <a:gd name="connsiteY9" fmla="*/ 2380 h 350043"/>
                <a:gd name="connsiteX10" fmla="*/ 516732 w 952499"/>
                <a:gd name="connsiteY10" fmla="*/ 0 h 350043"/>
                <a:gd name="connsiteX11" fmla="*/ 564356 w 952499"/>
                <a:gd name="connsiteY11" fmla="*/ 23812 h 350043"/>
                <a:gd name="connsiteX12" fmla="*/ 581024 w 952499"/>
                <a:gd name="connsiteY12" fmla="*/ 4763 h 350043"/>
                <a:gd name="connsiteX13" fmla="*/ 626270 w 952499"/>
                <a:gd name="connsiteY13" fmla="*/ 16669 h 350043"/>
                <a:gd name="connsiteX14" fmla="*/ 623887 w 952499"/>
                <a:gd name="connsiteY14" fmla="*/ 30956 h 350043"/>
                <a:gd name="connsiteX15" fmla="*/ 683419 w 952499"/>
                <a:gd name="connsiteY15" fmla="*/ 54767 h 350043"/>
                <a:gd name="connsiteX16" fmla="*/ 762001 w 952499"/>
                <a:gd name="connsiteY16" fmla="*/ 88106 h 350043"/>
                <a:gd name="connsiteX17" fmla="*/ 823913 w 952499"/>
                <a:gd name="connsiteY17" fmla="*/ 121444 h 350043"/>
                <a:gd name="connsiteX18" fmla="*/ 902492 w 952499"/>
                <a:gd name="connsiteY18" fmla="*/ 123824 h 350043"/>
                <a:gd name="connsiteX19" fmla="*/ 766764 w 952499"/>
                <a:gd name="connsiteY19" fmla="*/ 159544 h 350043"/>
                <a:gd name="connsiteX20" fmla="*/ 952499 w 952499"/>
                <a:gd name="connsiteY20" fmla="*/ 154781 h 350043"/>
                <a:gd name="connsiteX21" fmla="*/ 797719 w 952499"/>
                <a:gd name="connsiteY21" fmla="*/ 195262 h 350043"/>
                <a:gd name="connsiteX22" fmla="*/ 945356 w 952499"/>
                <a:gd name="connsiteY22" fmla="*/ 207168 h 350043"/>
                <a:gd name="connsiteX23" fmla="*/ 828674 w 952499"/>
                <a:gd name="connsiteY23" fmla="*/ 226218 h 350043"/>
                <a:gd name="connsiteX24" fmla="*/ 947737 w 952499"/>
                <a:gd name="connsiteY24" fmla="*/ 245269 h 350043"/>
                <a:gd name="connsiteX25" fmla="*/ 785812 w 952499"/>
                <a:gd name="connsiteY25" fmla="*/ 288132 h 350043"/>
                <a:gd name="connsiteX26" fmla="*/ 721519 w 952499"/>
                <a:gd name="connsiteY26" fmla="*/ 269081 h 350043"/>
                <a:gd name="connsiteX27" fmla="*/ 666750 w 952499"/>
                <a:gd name="connsiteY27" fmla="*/ 297655 h 350043"/>
                <a:gd name="connsiteX28" fmla="*/ 521492 w 952499"/>
                <a:gd name="connsiteY28" fmla="*/ 290512 h 350043"/>
                <a:gd name="connsiteX29" fmla="*/ 502442 w 952499"/>
                <a:gd name="connsiteY29" fmla="*/ 350043 h 350043"/>
                <a:gd name="connsiteX30" fmla="*/ 378619 w 952499"/>
                <a:gd name="connsiteY30" fmla="*/ 347664 h 350043"/>
                <a:gd name="connsiteX31" fmla="*/ 242888 w 952499"/>
                <a:gd name="connsiteY31" fmla="*/ 335755 h 350043"/>
                <a:gd name="connsiteX32" fmla="*/ 240507 w 952499"/>
                <a:gd name="connsiteY32" fmla="*/ 280988 h 350043"/>
                <a:gd name="connsiteX33" fmla="*/ 185737 w 952499"/>
                <a:gd name="connsiteY33" fmla="*/ 266699 h 350043"/>
                <a:gd name="connsiteX34" fmla="*/ 152400 w 952499"/>
                <a:gd name="connsiteY34" fmla="*/ 278605 h 350043"/>
                <a:gd name="connsiteX35" fmla="*/ 71437 w 952499"/>
                <a:gd name="connsiteY35" fmla="*/ 292893 h 350043"/>
                <a:gd name="connsiteX36" fmla="*/ 133350 w 952499"/>
                <a:gd name="connsiteY36" fmla="*/ 261937 h 350043"/>
                <a:gd name="connsiteX37" fmla="*/ 102394 w 952499"/>
                <a:gd name="connsiteY37" fmla="*/ 259556 h 350043"/>
                <a:gd name="connsiteX38" fmla="*/ 52387 w 952499"/>
                <a:gd name="connsiteY38" fmla="*/ 250031 h 350043"/>
                <a:gd name="connsiteX39" fmla="*/ 14287 w 952499"/>
                <a:gd name="connsiteY39" fmla="*/ 230981 h 350043"/>
                <a:gd name="connsiteX40" fmla="*/ 0 w 952499"/>
                <a:gd name="connsiteY40" fmla="*/ 192882 h 350043"/>
                <a:gd name="connsiteX41" fmla="*/ 59531 w 952499"/>
                <a:gd name="connsiteY41" fmla="*/ 180975 h 350043"/>
                <a:gd name="connsiteX42" fmla="*/ 133350 w 952499"/>
                <a:gd name="connsiteY42" fmla="*/ 171449 h 350043"/>
                <a:gd name="connsiteX43" fmla="*/ 133350 w 952499"/>
                <a:gd name="connsiteY43" fmla="*/ 169067 h 350043"/>
                <a:gd name="connsiteX44" fmla="*/ 130969 w 952499"/>
                <a:gd name="connsiteY44" fmla="*/ 169067 h 350043"/>
                <a:gd name="connsiteX45" fmla="*/ 130969 w 952499"/>
                <a:gd name="connsiteY45" fmla="*/ 166686 h 350043"/>
                <a:gd name="connsiteX46" fmla="*/ 121444 w 952499"/>
                <a:gd name="connsiteY46" fmla="*/ 166686 h 350043"/>
                <a:gd name="connsiteX47" fmla="*/ 107157 w 952499"/>
                <a:gd name="connsiteY47" fmla="*/ 150018 h 350043"/>
                <a:gd name="connsiteX0" fmla="*/ 107157 w 952499"/>
                <a:gd name="connsiteY0" fmla="*/ 150018 h 350043"/>
                <a:gd name="connsiteX1" fmla="*/ 69056 w 952499"/>
                <a:gd name="connsiteY1" fmla="*/ 133350 h 350043"/>
                <a:gd name="connsiteX2" fmla="*/ 202406 w 952499"/>
                <a:gd name="connsiteY2" fmla="*/ 80962 h 350043"/>
                <a:gd name="connsiteX3" fmla="*/ 197644 w 952499"/>
                <a:gd name="connsiteY3" fmla="*/ 78580 h 350043"/>
                <a:gd name="connsiteX4" fmla="*/ 257176 w 952499"/>
                <a:gd name="connsiteY4" fmla="*/ 85724 h 350043"/>
                <a:gd name="connsiteX5" fmla="*/ 295274 w 952499"/>
                <a:gd name="connsiteY5" fmla="*/ 71437 h 350043"/>
                <a:gd name="connsiteX6" fmla="*/ 354807 w 952499"/>
                <a:gd name="connsiteY6" fmla="*/ 61913 h 350043"/>
                <a:gd name="connsiteX7" fmla="*/ 411956 w 952499"/>
                <a:gd name="connsiteY7" fmla="*/ 40481 h 350043"/>
                <a:gd name="connsiteX8" fmla="*/ 440532 w 952499"/>
                <a:gd name="connsiteY8" fmla="*/ 7143 h 350043"/>
                <a:gd name="connsiteX9" fmla="*/ 469106 w 952499"/>
                <a:gd name="connsiteY9" fmla="*/ 2380 h 350043"/>
                <a:gd name="connsiteX10" fmla="*/ 516732 w 952499"/>
                <a:gd name="connsiteY10" fmla="*/ 0 h 350043"/>
                <a:gd name="connsiteX11" fmla="*/ 564356 w 952499"/>
                <a:gd name="connsiteY11" fmla="*/ 23812 h 350043"/>
                <a:gd name="connsiteX12" fmla="*/ 581024 w 952499"/>
                <a:gd name="connsiteY12" fmla="*/ 4763 h 350043"/>
                <a:gd name="connsiteX13" fmla="*/ 626270 w 952499"/>
                <a:gd name="connsiteY13" fmla="*/ 16669 h 350043"/>
                <a:gd name="connsiteX14" fmla="*/ 623887 w 952499"/>
                <a:gd name="connsiteY14" fmla="*/ 30956 h 350043"/>
                <a:gd name="connsiteX15" fmla="*/ 683419 w 952499"/>
                <a:gd name="connsiteY15" fmla="*/ 54767 h 350043"/>
                <a:gd name="connsiteX16" fmla="*/ 762001 w 952499"/>
                <a:gd name="connsiteY16" fmla="*/ 88106 h 350043"/>
                <a:gd name="connsiteX17" fmla="*/ 823913 w 952499"/>
                <a:gd name="connsiteY17" fmla="*/ 121444 h 350043"/>
                <a:gd name="connsiteX18" fmla="*/ 902492 w 952499"/>
                <a:gd name="connsiteY18" fmla="*/ 123824 h 350043"/>
                <a:gd name="connsiteX19" fmla="*/ 766764 w 952499"/>
                <a:gd name="connsiteY19" fmla="*/ 159544 h 350043"/>
                <a:gd name="connsiteX20" fmla="*/ 952499 w 952499"/>
                <a:gd name="connsiteY20" fmla="*/ 154781 h 350043"/>
                <a:gd name="connsiteX21" fmla="*/ 797719 w 952499"/>
                <a:gd name="connsiteY21" fmla="*/ 195262 h 350043"/>
                <a:gd name="connsiteX22" fmla="*/ 945356 w 952499"/>
                <a:gd name="connsiteY22" fmla="*/ 207168 h 350043"/>
                <a:gd name="connsiteX23" fmla="*/ 828674 w 952499"/>
                <a:gd name="connsiteY23" fmla="*/ 226218 h 350043"/>
                <a:gd name="connsiteX24" fmla="*/ 947737 w 952499"/>
                <a:gd name="connsiteY24" fmla="*/ 245269 h 350043"/>
                <a:gd name="connsiteX25" fmla="*/ 785812 w 952499"/>
                <a:gd name="connsiteY25" fmla="*/ 288132 h 350043"/>
                <a:gd name="connsiteX26" fmla="*/ 716757 w 952499"/>
                <a:gd name="connsiteY26" fmla="*/ 295274 h 350043"/>
                <a:gd name="connsiteX27" fmla="*/ 666750 w 952499"/>
                <a:gd name="connsiteY27" fmla="*/ 297655 h 350043"/>
                <a:gd name="connsiteX28" fmla="*/ 521492 w 952499"/>
                <a:gd name="connsiteY28" fmla="*/ 290512 h 350043"/>
                <a:gd name="connsiteX29" fmla="*/ 502442 w 952499"/>
                <a:gd name="connsiteY29" fmla="*/ 350043 h 350043"/>
                <a:gd name="connsiteX30" fmla="*/ 378619 w 952499"/>
                <a:gd name="connsiteY30" fmla="*/ 347664 h 350043"/>
                <a:gd name="connsiteX31" fmla="*/ 242888 w 952499"/>
                <a:gd name="connsiteY31" fmla="*/ 335755 h 350043"/>
                <a:gd name="connsiteX32" fmla="*/ 240507 w 952499"/>
                <a:gd name="connsiteY32" fmla="*/ 280988 h 350043"/>
                <a:gd name="connsiteX33" fmla="*/ 185737 w 952499"/>
                <a:gd name="connsiteY33" fmla="*/ 266699 h 350043"/>
                <a:gd name="connsiteX34" fmla="*/ 152400 w 952499"/>
                <a:gd name="connsiteY34" fmla="*/ 278605 h 350043"/>
                <a:gd name="connsiteX35" fmla="*/ 71437 w 952499"/>
                <a:gd name="connsiteY35" fmla="*/ 292893 h 350043"/>
                <a:gd name="connsiteX36" fmla="*/ 133350 w 952499"/>
                <a:gd name="connsiteY36" fmla="*/ 261937 h 350043"/>
                <a:gd name="connsiteX37" fmla="*/ 102394 w 952499"/>
                <a:gd name="connsiteY37" fmla="*/ 259556 h 350043"/>
                <a:gd name="connsiteX38" fmla="*/ 52387 w 952499"/>
                <a:gd name="connsiteY38" fmla="*/ 250031 h 350043"/>
                <a:gd name="connsiteX39" fmla="*/ 14287 w 952499"/>
                <a:gd name="connsiteY39" fmla="*/ 230981 h 350043"/>
                <a:gd name="connsiteX40" fmla="*/ 0 w 952499"/>
                <a:gd name="connsiteY40" fmla="*/ 192882 h 350043"/>
                <a:gd name="connsiteX41" fmla="*/ 59531 w 952499"/>
                <a:gd name="connsiteY41" fmla="*/ 180975 h 350043"/>
                <a:gd name="connsiteX42" fmla="*/ 133350 w 952499"/>
                <a:gd name="connsiteY42" fmla="*/ 171449 h 350043"/>
                <a:gd name="connsiteX43" fmla="*/ 133350 w 952499"/>
                <a:gd name="connsiteY43" fmla="*/ 169067 h 350043"/>
                <a:gd name="connsiteX44" fmla="*/ 130969 w 952499"/>
                <a:gd name="connsiteY44" fmla="*/ 169067 h 350043"/>
                <a:gd name="connsiteX45" fmla="*/ 130969 w 952499"/>
                <a:gd name="connsiteY45" fmla="*/ 166686 h 350043"/>
                <a:gd name="connsiteX46" fmla="*/ 121444 w 952499"/>
                <a:gd name="connsiteY46" fmla="*/ 166686 h 350043"/>
                <a:gd name="connsiteX47" fmla="*/ 107157 w 952499"/>
                <a:gd name="connsiteY47" fmla="*/ 150018 h 350043"/>
                <a:gd name="connsiteX0" fmla="*/ 166687 w 1012029"/>
                <a:gd name="connsiteY0" fmla="*/ 150018 h 350043"/>
                <a:gd name="connsiteX1" fmla="*/ 128586 w 1012029"/>
                <a:gd name="connsiteY1" fmla="*/ 133350 h 350043"/>
                <a:gd name="connsiteX2" fmla="*/ 261936 w 1012029"/>
                <a:gd name="connsiteY2" fmla="*/ 80962 h 350043"/>
                <a:gd name="connsiteX3" fmla="*/ 257174 w 1012029"/>
                <a:gd name="connsiteY3" fmla="*/ 78580 h 350043"/>
                <a:gd name="connsiteX4" fmla="*/ 316706 w 1012029"/>
                <a:gd name="connsiteY4" fmla="*/ 85724 h 350043"/>
                <a:gd name="connsiteX5" fmla="*/ 354804 w 1012029"/>
                <a:gd name="connsiteY5" fmla="*/ 71437 h 350043"/>
                <a:gd name="connsiteX6" fmla="*/ 414337 w 1012029"/>
                <a:gd name="connsiteY6" fmla="*/ 61913 h 350043"/>
                <a:gd name="connsiteX7" fmla="*/ 471486 w 1012029"/>
                <a:gd name="connsiteY7" fmla="*/ 40481 h 350043"/>
                <a:gd name="connsiteX8" fmla="*/ 500062 w 1012029"/>
                <a:gd name="connsiteY8" fmla="*/ 7143 h 350043"/>
                <a:gd name="connsiteX9" fmla="*/ 528636 w 1012029"/>
                <a:gd name="connsiteY9" fmla="*/ 2380 h 350043"/>
                <a:gd name="connsiteX10" fmla="*/ 576262 w 1012029"/>
                <a:gd name="connsiteY10" fmla="*/ 0 h 350043"/>
                <a:gd name="connsiteX11" fmla="*/ 623886 w 1012029"/>
                <a:gd name="connsiteY11" fmla="*/ 23812 h 350043"/>
                <a:gd name="connsiteX12" fmla="*/ 640554 w 1012029"/>
                <a:gd name="connsiteY12" fmla="*/ 4763 h 350043"/>
                <a:gd name="connsiteX13" fmla="*/ 685800 w 1012029"/>
                <a:gd name="connsiteY13" fmla="*/ 16669 h 350043"/>
                <a:gd name="connsiteX14" fmla="*/ 683417 w 1012029"/>
                <a:gd name="connsiteY14" fmla="*/ 30956 h 350043"/>
                <a:gd name="connsiteX15" fmla="*/ 742949 w 1012029"/>
                <a:gd name="connsiteY15" fmla="*/ 54767 h 350043"/>
                <a:gd name="connsiteX16" fmla="*/ 821531 w 1012029"/>
                <a:gd name="connsiteY16" fmla="*/ 88106 h 350043"/>
                <a:gd name="connsiteX17" fmla="*/ 883443 w 1012029"/>
                <a:gd name="connsiteY17" fmla="*/ 121444 h 350043"/>
                <a:gd name="connsiteX18" fmla="*/ 962022 w 1012029"/>
                <a:gd name="connsiteY18" fmla="*/ 123824 h 350043"/>
                <a:gd name="connsiteX19" fmla="*/ 826294 w 1012029"/>
                <a:gd name="connsiteY19" fmla="*/ 159544 h 350043"/>
                <a:gd name="connsiteX20" fmla="*/ 1012029 w 1012029"/>
                <a:gd name="connsiteY20" fmla="*/ 154781 h 350043"/>
                <a:gd name="connsiteX21" fmla="*/ 857249 w 1012029"/>
                <a:gd name="connsiteY21" fmla="*/ 195262 h 350043"/>
                <a:gd name="connsiteX22" fmla="*/ 1004886 w 1012029"/>
                <a:gd name="connsiteY22" fmla="*/ 207168 h 350043"/>
                <a:gd name="connsiteX23" fmla="*/ 888204 w 1012029"/>
                <a:gd name="connsiteY23" fmla="*/ 226218 h 350043"/>
                <a:gd name="connsiteX24" fmla="*/ 1007267 w 1012029"/>
                <a:gd name="connsiteY24" fmla="*/ 245269 h 350043"/>
                <a:gd name="connsiteX25" fmla="*/ 845342 w 1012029"/>
                <a:gd name="connsiteY25" fmla="*/ 288132 h 350043"/>
                <a:gd name="connsiteX26" fmla="*/ 776287 w 1012029"/>
                <a:gd name="connsiteY26" fmla="*/ 295274 h 350043"/>
                <a:gd name="connsiteX27" fmla="*/ 726280 w 1012029"/>
                <a:gd name="connsiteY27" fmla="*/ 297655 h 350043"/>
                <a:gd name="connsiteX28" fmla="*/ 581022 w 1012029"/>
                <a:gd name="connsiteY28" fmla="*/ 290512 h 350043"/>
                <a:gd name="connsiteX29" fmla="*/ 561972 w 1012029"/>
                <a:gd name="connsiteY29" fmla="*/ 350043 h 350043"/>
                <a:gd name="connsiteX30" fmla="*/ 438149 w 1012029"/>
                <a:gd name="connsiteY30" fmla="*/ 347664 h 350043"/>
                <a:gd name="connsiteX31" fmla="*/ 302418 w 1012029"/>
                <a:gd name="connsiteY31" fmla="*/ 335755 h 350043"/>
                <a:gd name="connsiteX32" fmla="*/ 0 w 1012029"/>
                <a:gd name="connsiteY32" fmla="*/ 285750 h 350043"/>
                <a:gd name="connsiteX33" fmla="*/ 245267 w 1012029"/>
                <a:gd name="connsiteY33" fmla="*/ 266699 h 350043"/>
                <a:gd name="connsiteX34" fmla="*/ 211930 w 1012029"/>
                <a:gd name="connsiteY34" fmla="*/ 278605 h 350043"/>
                <a:gd name="connsiteX35" fmla="*/ 130967 w 1012029"/>
                <a:gd name="connsiteY35" fmla="*/ 292893 h 350043"/>
                <a:gd name="connsiteX36" fmla="*/ 192880 w 1012029"/>
                <a:gd name="connsiteY36" fmla="*/ 261937 h 350043"/>
                <a:gd name="connsiteX37" fmla="*/ 161924 w 1012029"/>
                <a:gd name="connsiteY37" fmla="*/ 259556 h 350043"/>
                <a:gd name="connsiteX38" fmla="*/ 111917 w 1012029"/>
                <a:gd name="connsiteY38" fmla="*/ 250031 h 350043"/>
                <a:gd name="connsiteX39" fmla="*/ 73817 w 1012029"/>
                <a:gd name="connsiteY39" fmla="*/ 230981 h 350043"/>
                <a:gd name="connsiteX40" fmla="*/ 59530 w 1012029"/>
                <a:gd name="connsiteY40" fmla="*/ 192882 h 350043"/>
                <a:gd name="connsiteX41" fmla="*/ 119061 w 1012029"/>
                <a:gd name="connsiteY41" fmla="*/ 180975 h 350043"/>
                <a:gd name="connsiteX42" fmla="*/ 192880 w 1012029"/>
                <a:gd name="connsiteY42" fmla="*/ 171449 h 350043"/>
                <a:gd name="connsiteX43" fmla="*/ 192880 w 1012029"/>
                <a:gd name="connsiteY43" fmla="*/ 169067 h 350043"/>
                <a:gd name="connsiteX44" fmla="*/ 190499 w 1012029"/>
                <a:gd name="connsiteY44" fmla="*/ 169067 h 350043"/>
                <a:gd name="connsiteX45" fmla="*/ 190499 w 1012029"/>
                <a:gd name="connsiteY45" fmla="*/ 166686 h 350043"/>
                <a:gd name="connsiteX46" fmla="*/ 180974 w 1012029"/>
                <a:gd name="connsiteY46" fmla="*/ 166686 h 350043"/>
                <a:gd name="connsiteX47" fmla="*/ 166687 w 1012029"/>
                <a:gd name="connsiteY47" fmla="*/ 150018 h 350043"/>
                <a:gd name="connsiteX0" fmla="*/ 107157 w 952499"/>
                <a:gd name="connsiteY0" fmla="*/ 150018 h 350043"/>
                <a:gd name="connsiteX1" fmla="*/ 69056 w 952499"/>
                <a:gd name="connsiteY1" fmla="*/ 133350 h 350043"/>
                <a:gd name="connsiteX2" fmla="*/ 202406 w 952499"/>
                <a:gd name="connsiteY2" fmla="*/ 80962 h 350043"/>
                <a:gd name="connsiteX3" fmla="*/ 197644 w 952499"/>
                <a:gd name="connsiteY3" fmla="*/ 78580 h 350043"/>
                <a:gd name="connsiteX4" fmla="*/ 257176 w 952499"/>
                <a:gd name="connsiteY4" fmla="*/ 85724 h 350043"/>
                <a:gd name="connsiteX5" fmla="*/ 295274 w 952499"/>
                <a:gd name="connsiteY5" fmla="*/ 71437 h 350043"/>
                <a:gd name="connsiteX6" fmla="*/ 354807 w 952499"/>
                <a:gd name="connsiteY6" fmla="*/ 61913 h 350043"/>
                <a:gd name="connsiteX7" fmla="*/ 411956 w 952499"/>
                <a:gd name="connsiteY7" fmla="*/ 40481 h 350043"/>
                <a:gd name="connsiteX8" fmla="*/ 440532 w 952499"/>
                <a:gd name="connsiteY8" fmla="*/ 7143 h 350043"/>
                <a:gd name="connsiteX9" fmla="*/ 469106 w 952499"/>
                <a:gd name="connsiteY9" fmla="*/ 2380 h 350043"/>
                <a:gd name="connsiteX10" fmla="*/ 516732 w 952499"/>
                <a:gd name="connsiteY10" fmla="*/ 0 h 350043"/>
                <a:gd name="connsiteX11" fmla="*/ 564356 w 952499"/>
                <a:gd name="connsiteY11" fmla="*/ 23812 h 350043"/>
                <a:gd name="connsiteX12" fmla="*/ 581024 w 952499"/>
                <a:gd name="connsiteY12" fmla="*/ 4763 h 350043"/>
                <a:gd name="connsiteX13" fmla="*/ 626270 w 952499"/>
                <a:gd name="connsiteY13" fmla="*/ 16669 h 350043"/>
                <a:gd name="connsiteX14" fmla="*/ 623887 w 952499"/>
                <a:gd name="connsiteY14" fmla="*/ 30956 h 350043"/>
                <a:gd name="connsiteX15" fmla="*/ 683419 w 952499"/>
                <a:gd name="connsiteY15" fmla="*/ 54767 h 350043"/>
                <a:gd name="connsiteX16" fmla="*/ 762001 w 952499"/>
                <a:gd name="connsiteY16" fmla="*/ 88106 h 350043"/>
                <a:gd name="connsiteX17" fmla="*/ 823913 w 952499"/>
                <a:gd name="connsiteY17" fmla="*/ 121444 h 350043"/>
                <a:gd name="connsiteX18" fmla="*/ 902492 w 952499"/>
                <a:gd name="connsiteY18" fmla="*/ 123824 h 350043"/>
                <a:gd name="connsiteX19" fmla="*/ 766764 w 952499"/>
                <a:gd name="connsiteY19" fmla="*/ 159544 h 350043"/>
                <a:gd name="connsiteX20" fmla="*/ 952499 w 952499"/>
                <a:gd name="connsiteY20" fmla="*/ 154781 h 350043"/>
                <a:gd name="connsiteX21" fmla="*/ 797719 w 952499"/>
                <a:gd name="connsiteY21" fmla="*/ 195262 h 350043"/>
                <a:gd name="connsiteX22" fmla="*/ 945356 w 952499"/>
                <a:gd name="connsiteY22" fmla="*/ 207168 h 350043"/>
                <a:gd name="connsiteX23" fmla="*/ 828674 w 952499"/>
                <a:gd name="connsiteY23" fmla="*/ 226218 h 350043"/>
                <a:gd name="connsiteX24" fmla="*/ 947737 w 952499"/>
                <a:gd name="connsiteY24" fmla="*/ 245269 h 350043"/>
                <a:gd name="connsiteX25" fmla="*/ 785812 w 952499"/>
                <a:gd name="connsiteY25" fmla="*/ 288132 h 350043"/>
                <a:gd name="connsiteX26" fmla="*/ 716757 w 952499"/>
                <a:gd name="connsiteY26" fmla="*/ 295274 h 350043"/>
                <a:gd name="connsiteX27" fmla="*/ 666750 w 952499"/>
                <a:gd name="connsiteY27" fmla="*/ 297655 h 350043"/>
                <a:gd name="connsiteX28" fmla="*/ 521492 w 952499"/>
                <a:gd name="connsiteY28" fmla="*/ 290512 h 350043"/>
                <a:gd name="connsiteX29" fmla="*/ 502442 w 952499"/>
                <a:gd name="connsiteY29" fmla="*/ 350043 h 350043"/>
                <a:gd name="connsiteX30" fmla="*/ 378619 w 952499"/>
                <a:gd name="connsiteY30" fmla="*/ 347664 h 350043"/>
                <a:gd name="connsiteX31" fmla="*/ 242888 w 952499"/>
                <a:gd name="connsiteY31" fmla="*/ 335755 h 350043"/>
                <a:gd name="connsiteX32" fmla="*/ 1 w 952499"/>
                <a:gd name="connsiteY32" fmla="*/ 302419 h 350043"/>
                <a:gd name="connsiteX33" fmla="*/ 185737 w 952499"/>
                <a:gd name="connsiteY33" fmla="*/ 266699 h 350043"/>
                <a:gd name="connsiteX34" fmla="*/ 152400 w 952499"/>
                <a:gd name="connsiteY34" fmla="*/ 278605 h 350043"/>
                <a:gd name="connsiteX35" fmla="*/ 71437 w 952499"/>
                <a:gd name="connsiteY35" fmla="*/ 292893 h 350043"/>
                <a:gd name="connsiteX36" fmla="*/ 133350 w 952499"/>
                <a:gd name="connsiteY36" fmla="*/ 261937 h 350043"/>
                <a:gd name="connsiteX37" fmla="*/ 102394 w 952499"/>
                <a:gd name="connsiteY37" fmla="*/ 259556 h 350043"/>
                <a:gd name="connsiteX38" fmla="*/ 52387 w 952499"/>
                <a:gd name="connsiteY38" fmla="*/ 250031 h 350043"/>
                <a:gd name="connsiteX39" fmla="*/ 14287 w 952499"/>
                <a:gd name="connsiteY39" fmla="*/ 230981 h 350043"/>
                <a:gd name="connsiteX40" fmla="*/ 0 w 952499"/>
                <a:gd name="connsiteY40" fmla="*/ 192882 h 350043"/>
                <a:gd name="connsiteX41" fmla="*/ 59531 w 952499"/>
                <a:gd name="connsiteY41" fmla="*/ 180975 h 350043"/>
                <a:gd name="connsiteX42" fmla="*/ 133350 w 952499"/>
                <a:gd name="connsiteY42" fmla="*/ 171449 h 350043"/>
                <a:gd name="connsiteX43" fmla="*/ 133350 w 952499"/>
                <a:gd name="connsiteY43" fmla="*/ 169067 h 350043"/>
                <a:gd name="connsiteX44" fmla="*/ 130969 w 952499"/>
                <a:gd name="connsiteY44" fmla="*/ 169067 h 350043"/>
                <a:gd name="connsiteX45" fmla="*/ 130969 w 952499"/>
                <a:gd name="connsiteY45" fmla="*/ 166686 h 350043"/>
                <a:gd name="connsiteX46" fmla="*/ 121444 w 952499"/>
                <a:gd name="connsiteY46" fmla="*/ 166686 h 350043"/>
                <a:gd name="connsiteX47" fmla="*/ 107157 w 952499"/>
                <a:gd name="connsiteY47" fmla="*/ 150018 h 350043"/>
                <a:gd name="connsiteX0" fmla="*/ 107157 w 952499"/>
                <a:gd name="connsiteY0" fmla="*/ 150018 h 350043"/>
                <a:gd name="connsiteX1" fmla="*/ 69056 w 952499"/>
                <a:gd name="connsiteY1" fmla="*/ 133350 h 350043"/>
                <a:gd name="connsiteX2" fmla="*/ 202406 w 952499"/>
                <a:gd name="connsiteY2" fmla="*/ 80962 h 350043"/>
                <a:gd name="connsiteX3" fmla="*/ 197644 w 952499"/>
                <a:gd name="connsiteY3" fmla="*/ 78580 h 350043"/>
                <a:gd name="connsiteX4" fmla="*/ 257176 w 952499"/>
                <a:gd name="connsiteY4" fmla="*/ 85724 h 350043"/>
                <a:gd name="connsiteX5" fmla="*/ 295274 w 952499"/>
                <a:gd name="connsiteY5" fmla="*/ 71437 h 350043"/>
                <a:gd name="connsiteX6" fmla="*/ 354807 w 952499"/>
                <a:gd name="connsiteY6" fmla="*/ 61913 h 350043"/>
                <a:gd name="connsiteX7" fmla="*/ 411956 w 952499"/>
                <a:gd name="connsiteY7" fmla="*/ 40481 h 350043"/>
                <a:gd name="connsiteX8" fmla="*/ 440532 w 952499"/>
                <a:gd name="connsiteY8" fmla="*/ 7143 h 350043"/>
                <a:gd name="connsiteX9" fmla="*/ 469106 w 952499"/>
                <a:gd name="connsiteY9" fmla="*/ 2380 h 350043"/>
                <a:gd name="connsiteX10" fmla="*/ 516732 w 952499"/>
                <a:gd name="connsiteY10" fmla="*/ 0 h 350043"/>
                <a:gd name="connsiteX11" fmla="*/ 564356 w 952499"/>
                <a:gd name="connsiteY11" fmla="*/ 23812 h 350043"/>
                <a:gd name="connsiteX12" fmla="*/ 581024 w 952499"/>
                <a:gd name="connsiteY12" fmla="*/ 4763 h 350043"/>
                <a:gd name="connsiteX13" fmla="*/ 626270 w 952499"/>
                <a:gd name="connsiteY13" fmla="*/ 16669 h 350043"/>
                <a:gd name="connsiteX14" fmla="*/ 623887 w 952499"/>
                <a:gd name="connsiteY14" fmla="*/ 30956 h 350043"/>
                <a:gd name="connsiteX15" fmla="*/ 683419 w 952499"/>
                <a:gd name="connsiteY15" fmla="*/ 54767 h 350043"/>
                <a:gd name="connsiteX16" fmla="*/ 762001 w 952499"/>
                <a:gd name="connsiteY16" fmla="*/ 88106 h 350043"/>
                <a:gd name="connsiteX17" fmla="*/ 823913 w 952499"/>
                <a:gd name="connsiteY17" fmla="*/ 121444 h 350043"/>
                <a:gd name="connsiteX18" fmla="*/ 902492 w 952499"/>
                <a:gd name="connsiteY18" fmla="*/ 123824 h 350043"/>
                <a:gd name="connsiteX19" fmla="*/ 766764 w 952499"/>
                <a:gd name="connsiteY19" fmla="*/ 159544 h 350043"/>
                <a:gd name="connsiteX20" fmla="*/ 952499 w 952499"/>
                <a:gd name="connsiteY20" fmla="*/ 154781 h 350043"/>
                <a:gd name="connsiteX21" fmla="*/ 797719 w 952499"/>
                <a:gd name="connsiteY21" fmla="*/ 195262 h 350043"/>
                <a:gd name="connsiteX22" fmla="*/ 945356 w 952499"/>
                <a:gd name="connsiteY22" fmla="*/ 207168 h 350043"/>
                <a:gd name="connsiteX23" fmla="*/ 828674 w 952499"/>
                <a:gd name="connsiteY23" fmla="*/ 226218 h 350043"/>
                <a:gd name="connsiteX24" fmla="*/ 947737 w 952499"/>
                <a:gd name="connsiteY24" fmla="*/ 245269 h 350043"/>
                <a:gd name="connsiteX25" fmla="*/ 785812 w 952499"/>
                <a:gd name="connsiteY25" fmla="*/ 288132 h 350043"/>
                <a:gd name="connsiteX26" fmla="*/ 716757 w 952499"/>
                <a:gd name="connsiteY26" fmla="*/ 295274 h 350043"/>
                <a:gd name="connsiteX27" fmla="*/ 666750 w 952499"/>
                <a:gd name="connsiteY27" fmla="*/ 297655 h 350043"/>
                <a:gd name="connsiteX28" fmla="*/ 521492 w 952499"/>
                <a:gd name="connsiteY28" fmla="*/ 290512 h 350043"/>
                <a:gd name="connsiteX29" fmla="*/ 502442 w 952499"/>
                <a:gd name="connsiteY29" fmla="*/ 350043 h 350043"/>
                <a:gd name="connsiteX30" fmla="*/ 378619 w 952499"/>
                <a:gd name="connsiteY30" fmla="*/ 347664 h 350043"/>
                <a:gd name="connsiteX31" fmla="*/ 242888 w 952499"/>
                <a:gd name="connsiteY31" fmla="*/ 335755 h 350043"/>
                <a:gd name="connsiteX32" fmla="*/ 1 w 952499"/>
                <a:gd name="connsiteY32" fmla="*/ 302419 h 350043"/>
                <a:gd name="connsiteX33" fmla="*/ 185737 w 952499"/>
                <a:gd name="connsiteY33" fmla="*/ 266699 h 350043"/>
                <a:gd name="connsiteX34" fmla="*/ 152400 w 952499"/>
                <a:gd name="connsiteY34" fmla="*/ 278605 h 350043"/>
                <a:gd name="connsiteX35" fmla="*/ 71437 w 952499"/>
                <a:gd name="connsiteY35" fmla="*/ 292893 h 350043"/>
                <a:gd name="connsiteX36" fmla="*/ 133350 w 952499"/>
                <a:gd name="connsiteY36" fmla="*/ 261937 h 350043"/>
                <a:gd name="connsiteX37" fmla="*/ 138113 w 952499"/>
                <a:gd name="connsiteY37" fmla="*/ 219075 h 350043"/>
                <a:gd name="connsiteX38" fmla="*/ 52387 w 952499"/>
                <a:gd name="connsiteY38" fmla="*/ 250031 h 350043"/>
                <a:gd name="connsiteX39" fmla="*/ 14287 w 952499"/>
                <a:gd name="connsiteY39" fmla="*/ 230981 h 350043"/>
                <a:gd name="connsiteX40" fmla="*/ 0 w 952499"/>
                <a:gd name="connsiteY40" fmla="*/ 192882 h 350043"/>
                <a:gd name="connsiteX41" fmla="*/ 59531 w 952499"/>
                <a:gd name="connsiteY41" fmla="*/ 180975 h 350043"/>
                <a:gd name="connsiteX42" fmla="*/ 133350 w 952499"/>
                <a:gd name="connsiteY42" fmla="*/ 171449 h 350043"/>
                <a:gd name="connsiteX43" fmla="*/ 133350 w 952499"/>
                <a:gd name="connsiteY43" fmla="*/ 169067 h 350043"/>
                <a:gd name="connsiteX44" fmla="*/ 130969 w 952499"/>
                <a:gd name="connsiteY44" fmla="*/ 169067 h 350043"/>
                <a:gd name="connsiteX45" fmla="*/ 130969 w 952499"/>
                <a:gd name="connsiteY45" fmla="*/ 166686 h 350043"/>
                <a:gd name="connsiteX46" fmla="*/ 121444 w 952499"/>
                <a:gd name="connsiteY46" fmla="*/ 166686 h 350043"/>
                <a:gd name="connsiteX47" fmla="*/ 107157 w 952499"/>
                <a:gd name="connsiteY47" fmla="*/ 150018 h 350043"/>
                <a:gd name="connsiteX0" fmla="*/ 107157 w 952499"/>
                <a:gd name="connsiteY0" fmla="*/ 150018 h 350043"/>
                <a:gd name="connsiteX1" fmla="*/ 69056 w 952499"/>
                <a:gd name="connsiteY1" fmla="*/ 133350 h 350043"/>
                <a:gd name="connsiteX2" fmla="*/ 202406 w 952499"/>
                <a:gd name="connsiteY2" fmla="*/ 80962 h 350043"/>
                <a:gd name="connsiteX3" fmla="*/ 197644 w 952499"/>
                <a:gd name="connsiteY3" fmla="*/ 78580 h 350043"/>
                <a:gd name="connsiteX4" fmla="*/ 257176 w 952499"/>
                <a:gd name="connsiteY4" fmla="*/ 85724 h 350043"/>
                <a:gd name="connsiteX5" fmla="*/ 295274 w 952499"/>
                <a:gd name="connsiteY5" fmla="*/ 71437 h 350043"/>
                <a:gd name="connsiteX6" fmla="*/ 354807 w 952499"/>
                <a:gd name="connsiteY6" fmla="*/ 61913 h 350043"/>
                <a:gd name="connsiteX7" fmla="*/ 411956 w 952499"/>
                <a:gd name="connsiteY7" fmla="*/ 40481 h 350043"/>
                <a:gd name="connsiteX8" fmla="*/ 440532 w 952499"/>
                <a:gd name="connsiteY8" fmla="*/ 7143 h 350043"/>
                <a:gd name="connsiteX9" fmla="*/ 469106 w 952499"/>
                <a:gd name="connsiteY9" fmla="*/ 2380 h 350043"/>
                <a:gd name="connsiteX10" fmla="*/ 516732 w 952499"/>
                <a:gd name="connsiteY10" fmla="*/ 0 h 350043"/>
                <a:gd name="connsiteX11" fmla="*/ 564356 w 952499"/>
                <a:gd name="connsiteY11" fmla="*/ 23812 h 350043"/>
                <a:gd name="connsiteX12" fmla="*/ 581024 w 952499"/>
                <a:gd name="connsiteY12" fmla="*/ 4763 h 350043"/>
                <a:gd name="connsiteX13" fmla="*/ 626270 w 952499"/>
                <a:gd name="connsiteY13" fmla="*/ 16669 h 350043"/>
                <a:gd name="connsiteX14" fmla="*/ 623887 w 952499"/>
                <a:gd name="connsiteY14" fmla="*/ 30956 h 350043"/>
                <a:gd name="connsiteX15" fmla="*/ 683419 w 952499"/>
                <a:gd name="connsiteY15" fmla="*/ 54767 h 350043"/>
                <a:gd name="connsiteX16" fmla="*/ 762001 w 952499"/>
                <a:gd name="connsiteY16" fmla="*/ 88106 h 350043"/>
                <a:gd name="connsiteX17" fmla="*/ 823913 w 952499"/>
                <a:gd name="connsiteY17" fmla="*/ 121444 h 350043"/>
                <a:gd name="connsiteX18" fmla="*/ 902492 w 952499"/>
                <a:gd name="connsiteY18" fmla="*/ 123824 h 350043"/>
                <a:gd name="connsiteX19" fmla="*/ 766764 w 952499"/>
                <a:gd name="connsiteY19" fmla="*/ 159544 h 350043"/>
                <a:gd name="connsiteX20" fmla="*/ 952499 w 952499"/>
                <a:gd name="connsiteY20" fmla="*/ 154781 h 350043"/>
                <a:gd name="connsiteX21" fmla="*/ 797719 w 952499"/>
                <a:gd name="connsiteY21" fmla="*/ 195262 h 350043"/>
                <a:gd name="connsiteX22" fmla="*/ 945356 w 952499"/>
                <a:gd name="connsiteY22" fmla="*/ 207168 h 350043"/>
                <a:gd name="connsiteX23" fmla="*/ 828674 w 952499"/>
                <a:gd name="connsiteY23" fmla="*/ 226218 h 350043"/>
                <a:gd name="connsiteX24" fmla="*/ 947737 w 952499"/>
                <a:gd name="connsiteY24" fmla="*/ 245269 h 350043"/>
                <a:gd name="connsiteX25" fmla="*/ 785812 w 952499"/>
                <a:gd name="connsiteY25" fmla="*/ 288132 h 350043"/>
                <a:gd name="connsiteX26" fmla="*/ 716757 w 952499"/>
                <a:gd name="connsiteY26" fmla="*/ 295274 h 350043"/>
                <a:gd name="connsiteX27" fmla="*/ 666750 w 952499"/>
                <a:gd name="connsiteY27" fmla="*/ 297655 h 350043"/>
                <a:gd name="connsiteX28" fmla="*/ 521492 w 952499"/>
                <a:gd name="connsiteY28" fmla="*/ 290512 h 350043"/>
                <a:gd name="connsiteX29" fmla="*/ 502442 w 952499"/>
                <a:gd name="connsiteY29" fmla="*/ 350043 h 350043"/>
                <a:gd name="connsiteX30" fmla="*/ 378619 w 952499"/>
                <a:gd name="connsiteY30" fmla="*/ 347664 h 350043"/>
                <a:gd name="connsiteX31" fmla="*/ 242888 w 952499"/>
                <a:gd name="connsiteY31" fmla="*/ 335755 h 350043"/>
                <a:gd name="connsiteX32" fmla="*/ 1 w 952499"/>
                <a:gd name="connsiteY32" fmla="*/ 302419 h 350043"/>
                <a:gd name="connsiteX33" fmla="*/ 185737 w 952499"/>
                <a:gd name="connsiteY33" fmla="*/ 266699 h 350043"/>
                <a:gd name="connsiteX34" fmla="*/ 152400 w 952499"/>
                <a:gd name="connsiteY34" fmla="*/ 278605 h 350043"/>
                <a:gd name="connsiteX35" fmla="*/ 71437 w 952499"/>
                <a:gd name="connsiteY35" fmla="*/ 292893 h 350043"/>
                <a:gd name="connsiteX36" fmla="*/ 192882 w 952499"/>
                <a:gd name="connsiteY36" fmla="*/ 221456 h 350043"/>
                <a:gd name="connsiteX37" fmla="*/ 138113 w 952499"/>
                <a:gd name="connsiteY37" fmla="*/ 219075 h 350043"/>
                <a:gd name="connsiteX38" fmla="*/ 52387 w 952499"/>
                <a:gd name="connsiteY38" fmla="*/ 250031 h 350043"/>
                <a:gd name="connsiteX39" fmla="*/ 14287 w 952499"/>
                <a:gd name="connsiteY39" fmla="*/ 230981 h 350043"/>
                <a:gd name="connsiteX40" fmla="*/ 0 w 952499"/>
                <a:gd name="connsiteY40" fmla="*/ 192882 h 350043"/>
                <a:gd name="connsiteX41" fmla="*/ 59531 w 952499"/>
                <a:gd name="connsiteY41" fmla="*/ 180975 h 350043"/>
                <a:gd name="connsiteX42" fmla="*/ 133350 w 952499"/>
                <a:gd name="connsiteY42" fmla="*/ 171449 h 350043"/>
                <a:gd name="connsiteX43" fmla="*/ 133350 w 952499"/>
                <a:gd name="connsiteY43" fmla="*/ 169067 h 350043"/>
                <a:gd name="connsiteX44" fmla="*/ 130969 w 952499"/>
                <a:gd name="connsiteY44" fmla="*/ 169067 h 350043"/>
                <a:gd name="connsiteX45" fmla="*/ 130969 w 952499"/>
                <a:gd name="connsiteY45" fmla="*/ 166686 h 350043"/>
                <a:gd name="connsiteX46" fmla="*/ 121444 w 952499"/>
                <a:gd name="connsiteY46" fmla="*/ 166686 h 350043"/>
                <a:gd name="connsiteX47" fmla="*/ 107157 w 952499"/>
                <a:gd name="connsiteY47" fmla="*/ 150018 h 350043"/>
                <a:gd name="connsiteX0" fmla="*/ 107157 w 952499"/>
                <a:gd name="connsiteY0" fmla="*/ 150018 h 350043"/>
                <a:gd name="connsiteX1" fmla="*/ 69056 w 952499"/>
                <a:gd name="connsiteY1" fmla="*/ 133350 h 350043"/>
                <a:gd name="connsiteX2" fmla="*/ 202406 w 952499"/>
                <a:gd name="connsiteY2" fmla="*/ 80962 h 350043"/>
                <a:gd name="connsiteX3" fmla="*/ 197644 w 952499"/>
                <a:gd name="connsiteY3" fmla="*/ 78580 h 350043"/>
                <a:gd name="connsiteX4" fmla="*/ 257176 w 952499"/>
                <a:gd name="connsiteY4" fmla="*/ 85724 h 350043"/>
                <a:gd name="connsiteX5" fmla="*/ 295274 w 952499"/>
                <a:gd name="connsiteY5" fmla="*/ 71437 h 350043"/>
                <a:gd name="connsiteX6" fmla="*/ 354807 w 952499"/>
                <a:gd name="connsiteY6" fmla="*/ 61913 h 350043"/>
                <a:gd name="connsiteX7" fmla="*/ 411956 w 952499"/>
                <a:gd name="connsiteY7" fmla="*/ 40481 h 350043"/>
                <a:gd name="connsiteX8" fmla="*/ 440532 w 952499"/>
                <a:gd name="connsiteY8" fmla="*/ 7143 h 350043"/>
                <a:gd name="connsiteX9" fmla="*/ 469106 w 952499"/>
                <a:gd name="connsiteY9" fmla="*/ 2380 h 350043"/>
                <a:gd name="connsiteX10" fmla="*/ 516732 w 952499"/>
                <a:gd name="connsiteY10" fmla="*/ 0 h 350043"/>
                <a:gd name="connsiteX11" fmla="*/ 564356 w 952499"/>
                <a:gd name="connsiteY11" fmla="*/ 23812 h 350043"/>
                <a:gd name="connsiteX12" fmla="*/ 581024 w 952499"/>
                <a:gd name="connsiteY12" fmla="*/ 4763 h 350043"/>
                <a:gd name="connsiteX13" fmla="*/ 626270 w 952499"/>
                <a:gd name="connsiteY13" fmla="*/ 16669 h 350043"/>
                <a:gd name="connsiteX14" fmla="*/ 623887 w 952499"/>
                <a:gd name="connsiteY14" fmla="*/ 30956 h 350043"/>
                <a:gd name="connsiteX15" fmla="*/ 683419 w 952499"/>
                <a:gd name="connsiteY15" fmla="*/ 54767 h 350043"/>
                <a:gd name="connsiteX16" fmla="*/ 762001 w 952499"/>
                <a:gd name="connsiteY16" fmla="*/ 88106 h 350043"/>
                <a:gd name="connsiteX17" fmla="*/ 823913 w 952499"/>
                <a:gd name="connsiteY17" fmla="*/ 121444 h 350043"/>
                <a:gd name="connsiteX18" fmla="*/ 902492 w 952499"/>
                <a:gd name="connsiteY18" fmla="*/ 123824 h 350043"/>
                <a:gd name="connsiteX19" fmla="*/ 766764 w 952499"/>
                <a:gd name="connsiteY19" fmla="*/ 159544 h 350043"/>
                <a:gd name="connsiteX20" fmla="*/ 952499 w 952499"/>
                <a:gd name="connsiteY20" fmla="*/ 154781 h 350043"/>
                <a:gd name="connsiteX21" fmla="*/ 797719 w 952499"/>
                <a:gd name="connsiteY21" fmla="*/ 195262 h 350043"/>
                <a:gd name="connsiteX22" fmla="*/ 945356 w 952499"/>
                <a:gd name="connsiteY22" fmla="*/ 207168 h 350043"/>
                <a:gd name="connsiteX23" fmla="*/ 828674 w 952499"/>
                <a:gd name="connsiteY23" fmla="*/ 226218 h 350043"/>
                <a:gd name="connsiteX24" fmla="*/ 947737 w 952499"/>
                <a:gd name="connsiteY24" fmla="*/ 245269 h 350043"/>
                <a:gd name="connsiteX25" fmla="*/ 785812 w 952499"/>
                <a:gd name="connsiteY25" fmla="*/ 288132 h 350043"/>
                <a:gd name="connsiteX26" fmla="*/ 716757 w 952499"/>
                <a:gd name="connsiteY26" fmla="*/ 295274 h 350043"/>
                <a:gd name="connsiteX27" fmla="*/ 666750 w 952499"/>
                <a:gd name="connsiteY27" fmla="*/ 297655 h 350043"/>
                <a:gd name="connsiteX28" fmla="*/ 521492 w 952499"/>
                <a:gd name="connsiteY28" fmla="*/ 290512 h 350043"/>
                <a:gd name="connsiteX29" fmla="*/ 502442 w 952499"/>
                <a:gd name="connsiteY29" fmla="*/ 350043 h 350043"/>
                <a:gd name="connsiteX30" fmla="*/ 378619 w 952499"/>
                <a:gd name="connsiteY30" fmla="*/ 347664 h 350043"/>
                <a:gd name="connsiteX31" fmla="*/ 242888 w 952499"/>
                <a:gd name="connsiteY31" fmla="*/ 335755 h 350043"/>
                <a:gd name="connsiteX32" fmla="*/ 1 w 952499"/>
                <a:gd name="connsiteY32" fmla="*/ 302419 h 350043"/>
                <a:gd name="connsiteX33" fmla="*/ 185737 w 952499"/>
                <a:gd name="connsiteY33" fmla="*/ 266699 h 350043"/>
                <a:gd name="connsiteX34" fmla="*/ 152400 w 952499"/>
                <a:gd name="connsiteY34" fmla="*/ 278605 h 350043"/>
                <a:gd name="connsiteX35" fmla="*/ 252412 w 952499"/>
                <a:gd name="connsiteY35" fmla="*/ 250031 h 350043"/>
                <a:gd name="connsiteX36" fmla="*/ 192882 w 952499"/>
                <a:gd name="connsiteY36" fmla="*/ 221456 h 350043"/>
                <a:gd name="connsiteX37" fmla="*/ 138113 w 952499"/>
                <a:gd name="connsiteY37" fmla="*/ 219075 h 350043"/>
                <a:gd name="connsiteX38" fmla="*/ 52387 w 952499"/>
                <a:gd name="connsiteY38" fmla="*/ 250031 h 350043"/>
                <a:gd name="connsiteX39" fmla="*/ 14287 w 952499"/>
                <a:gd name="connsiteY39" fmla="*/ 230981 h 350043"/>
                <a:gd name="connsiteX40" fmla="*/ 0 w 952499"/>
                <a:gd name="connsiteY40" fmla="*/ 192882 h 350043"/>
                <a:gd name="connsiteX41" fmla="*/ 59531 w 952499"/>
                <a:gd name="connsiteY41" fmla="*/ 180975 h 350043"/>
                <a:gd name="connsiteX42" fmla="*/ 133350 w 952499"/>
                <a:gd name="connsiteY42" fmla="*/ 171449 h 350043"/>
                <a:gd name="connsiteX43" fmla="*/ 133350 w 952499"/>
                <a:gd name="connsiteY43" fmla="*/ 169067 h 350043"/>
                <a:gd name="connsiteX44" fmla="*/ 130969 w 952499"/>
                <a:gd name="connsiteY44" fmla="*/ 169067 h 350043"/>
                <a:gd name="connsiteX45" fmla="*/ 130969 w 952499"/>
                <a:gd name="connsiteY45" fmla="*/ 166686 h 350043"/>
                <a:gd name="connsiteX46" fmla="*/ 121444 w 952499"/>
                <a:gd name="connsiteY46" fmla="*/ 166686 h 350043"/>
                <a:gd name="connsiteX47" fmla="*/ 107157 w 952499"/>
                <a:gd name="connsiteY47" fmla="*/ 150018 h 350043"/>
                <a:gd name="connsiteX0" fmla="*/ 107157 w 952499"/>
                <a:gd name="connsiteY0" fmla="*/ 150018 h 350043"/>
                <a:gd name="connsiteX1" fmla="*/ 69056 w 952499"/>
                <a:gd name="connsiteY1" fmla="*/ 133350 h 350043"/>
                <a:gd name="connsiteX2" fmla="*/ 202406 w 952499"/>
                <a:gd name="connsiteY2" fmla="*/ 80962 h 350043"/>
                <a:gd name="connsiteX3" fmla="*/ 197644 w 952499"/>
                <a:gd name="connsiteY3" fmla="*/ 78580 h 350043"/>
                <a:gd name="connsiteX4" fmla="*/ 257176 w 952499"/>
                <a:gd name="connsiteY4" fmla="*/ 85724 h 350043"/>
                <a:gd name="connsiteX5" fmla="*/ 295274 w 952499"/>
                <a:gd name="connsiteY5" fmla="*/ 71437 h 350043"/>
                <a:gd name="connsiteX6" fmla="*/ 354807 w 952499"/>
                <a:gd name="connsiteY6" fmla="*/ 61913 h 350043"/>
                <a:gd name="connsiteX7" fmla="*/ 411956 w 952499"/>
                <a:gd name="connsiteY7" fmla="*/ 40481 h 350043"/>
                <a:gd name="connsiteX8" fmla="*/ 440532 w 952499"/>
                <a:gd name="connsiteY8" fmla="*/ 7143 h 350043"/>
                <a:gd name="connsiteX9" fmla="*/ 469106 w 952499"/>
                <a:gd name="connsiteY9" fmla="*/ 2380 h 350043"/>
                <a:gd name="connsiteX10" fmla="*/ 516732 w 952499"/>
                <a:gd name="connsiteY10" fmla="*/ 0 h 350043"/>
                <a:gd name="connsiteX11" fmla="*/ 564356 w 952499"/>
                <a:gd name="connsiteY11" fmla="*/ 23812 h 350043"/>
                <a:gd name="connsiteX12" fmla="*/ 581024 w 952499"/>
                <a:gd name="connsiteY12" fmla="*/ 4763 h 350043"/>
                <a:gd name="connsiteX13" fmla="*/ 626270 w 952499"/>
                <a:gd name="connsiteY13" fmla="*/ 16669 h 350043"/>
                <a:gd name="connsiteX14" fmla="*/ 623887 w 952499"/>
                <a:gd name="connsiteY14" fmla="*/ 30956 h 350043"/>
                <a:gd name="connsiteX15" fmla="*/ 683419 w 952499"/>
                <a:gd name="connsiteY15" fmla="*/ 54767 h 350043"/>
                <a:gd name="connsiteX16" fmla="*/ 762001 w 952499"/>
                <a:gd name="connsiteY16" fmla="*/ 88106 h 350043"/>
                <a:gd name="connsiteX17" fmla="*/ 823913 w 952499"/>
                <a:gd name="connsiteY17" fmla="*/ 121444 h 350043"/>
                <a:gd name="connsiteX18" fmla="*/ 902492 w 952499"/>
                <a:gd name="connsiteY18" fmla="*/ 123824 h 350043"/>
                <a:gd name="connsiteX19" fmla="*/ 766764 w 952499"/>
                <a:gd name="connsiteY19" fmla="*/ 159544 h 350043"/>
                <a:gd name="connsiteX20" fmla="*/ 952499 w 952499"/>
                <a:gd name="connsiteY20" fmla="*/ 154781 h 350043"/>
                <a:gd name="connsiteX21" fmla="*/ 797719 w 952499"/>
                <a:gd name="connsiteY21" fmla="*/ 195262 h 350043"/>
                <a:gd name="connsiteX22" fmla="*/ 945356 w 952499"/>
                <a:gd name="connsiteY22" fmla="*/ 207168 h 350043"/>
                <a:gd name="connsiteX23" fmla="*/ 828674 w 952499"/>
                <a:gd name="connsiteY23" fmla="*/ 226218 h 350043"/>
                <a:gd name="connsiteX24" fmla="*/ 947737 w 952499"/>
                <a:gd name="connsiteY24" fmla="*/ 245269 h 350043"/>
                <a:gd name="connsiteX25" fmla="*/ 785812 w 952499"/>
                <a:gd name="connsiteY25" fmla="*/ 288132 h 350043"/>
                <a:gd name="connsiteX26" fmla="*/ 716757 w 952499"/>
                <a:gd name="connsiteY26" fmla="*/ 295274 h 350043"/>
                <a:gd name="connsiteX27" fmla="*/ 666750 w 952499"/>
                <a:gd name="connsiteY27" fmla="*/ 297655 h 350043"/>
                <a:gd name="connsiteX28" fmla="*/ 521492 w 952499"/>
                <a:gd name="connsiteY28" fmla="*/ 290512 h 350043"/>
                <a:gd name="connsiteX29" fmla="*/ 502442 w 952499"/>
                <a:gd name="connsiteY29" fmla="*/ 350043 h 350043"/>
                <a:gd name="connsiteX30" fmla="*/ 378619 w 952499"/>
                <a:gd name="connsiteY30" fmla="*/ 347664 h 350043"/>
                <a:gd name="connsiteX31" fmla="*/ 242888 w 952499"/>
                <a:gd name="connsiteY31" fmla="*/ 335755 h 350043"/>
                <a:gd name="connsiteX32" fmla="*/ 1 w 952499"/>
                <a:gd name="connsiteY32" fmla="*/ 302419 h 350043"/>
                <a:gd name="connsiteX33" fmla="*/ 185737 w 952499"/>
                <a:gd name="connsiteY33" fmla="*/ 266699 h 350043"/>
                <a:gd name="connsiteX34" fmla="*/ 152400 w 952499"/>
                <a:gd name="connsiteY34" fmla="*/ 290512 h 350043"/>
                <a:gd name="connsiteX35" fmla="*/ 252412 w 952499"/>
                <a:gd name="connsiteY35" fmla="*/ 250031 h 350043"/>
                <a:gd name="connsiteX36" fmla="*/ 192882 w 952499"/>
                <a:gd name="connsiteY36" fmla="*/ 221456 h 350043"/>
                <a:gd name="connsiteX37" fmla="*/ 138113 w 952499"/>
                <a:gd name="connsiteY37" fmla="*/ 219075 h 350043"/>
                <a:gd name="connsiteX38" fmla="*/ 52387 w 952499"/>
                <a:gd name="connsiteY38" fmla="*/ 250031 h 350043"/>
                <a:gd name="connsiteX39" fmla="*/ 14287 w 952499"/>
                <a:gd name="connsiteY39" fmla="*/ 230981 h 350043"/>
                <a:gd name="connsiteX40" fmla="*/ 0 w 952499"/>
                <a:gd name="connsiteY40" fmla="*/ 192882 h 350043"/>
                <a:gd name="connsiteX41" fmla="*/ 59531 w 952499"/>
                <a:gd name="connsiteY41" fmla="*/ 180975 h 350043"/>
                <a:gd name="connsiteX42" fmla="*/ 133350 w 952499"/>
                <a:gd name="connsiteY42" fmla="*/ 171449 h 350043"/>
                <a:gd name="connsiteX43" fmla="*/ 133350 w 952499"/>
                <a:gd name="connsiteY43" fmla="*/ 169067 h 350043"/>
                <a:gd name="connsiteX44" fmla="*/ 130969 w 952499"/>
                <a:gd name="connsiteY44" fmla="*/ 169067 h 350043"/>
                <a:gd name="connsiteX45" fmla="*/ 130969 w 952499"/>
                <a:gd name="connsiteY45" fmla="*/ 166686 h 350043"/>
                <a:gd name="connsiteX46" fmla="*/ 121444 w 952499"/>
                <a:gd name="connsiteY46" fmla="*/ 166686 h 350043"/>
                <a:gd name="connsiteX47" fmla="*/ 107157 w 952499"/>
                <a:gd name="connsiteY47" fmla="*/ 150018 h 350043"/>
                <a:gd name="connsiteX0" fmla="*/ 107157 w 952499"/>
                <a:gd name="connsiteY0" fmla="*/ 150018 h 350043"/>
                <a:gd name="connsiteX1" fmla="*/ 69056 w 952499"/>
                <a:gd name="connsiteY1" fmla="*/ 133350 h 350043"/>
                <a:gd name="connsiteX2" fmla="*/ 202406 w 952499"/>
                <a:gd name="connsiteY2" fmla="*/ 80962 h 350043"/>
                <a:gd name="connsiteX3" fmla="*/ 197644 w 952499"/>
                <a:gd name="connsiteY3" fmla="*/ 78580 h 350043"/>
                <a:gd name="connsiteX4" fmla="*/ 257176 w 952499"/>
                <a:gd name="connsiteY4" fmla="*/ 85724 h 350043"/>
                <a:gd name="connsiteX5" fmla="*/ 295274 w 952499"/>
                <a:gd name="connsiteY5" fmla="*/ 71437 h 350043"/>
                <a:gd name="connsiteX6" fmla="*/ 354807 w 952499"/>
                <a:gd name="connsiteY6" fmla="*/ 61913 h 350043"/>
                <a:gd name="connsiteX7" fmla="*/ 411956 w 952499"/>
                <a:gd name="connsiteY7" fmla="*/ 40481 h 350043"/>
                <a:gd name="connsiteX8" fmla="*/ 440532 w 952499"/>
                <a:gd name="connsiteY8" fmla="*/ 7143 h 350043"/>
                <a:gd name="connsiteX9" fmla="*/ 469106 w 952499"/>
                <a:gd name="connsiteY9" fmla="*/ 2380 h 350043"/>
                <a:gd name="connsiteX10" fmla="*/ 516732 w 952499"/>
                <a:gd name="connsiteY10" fmla="*/ 0 h 350043"/>
                <a:gd name="connsiteX11" fmla="*/ 564356 w 952499"/>
                <a:gd name="connsiteY11" fmla="*/ 23812 h 350043"/>
                <a:gd name="connsiteX12" fmla="*/ 581024 w 952499"/>
                <a:gd name="connsiteY12" fmla="*/ 4763 h 350043"/>
                <a:gd name="connsiteX13" fmla="*/ 626270 w 952499"/>
                <a:gd name="connsiteY13" fmla="*/ 16669 h 350043"/>
                <a:gd name="connsiteX14" fmla="*/ 623887 w 952499"/>
                <a:gd name="connsiteY14" fmla="*/ 30956 h 350043"/>
                <a:gd name="connsiteX15" fmla="*/ 683419 w 952499"/>
                <a:gd name="connsiteY15" fmla="*/ 54767 h 350043"/>
                <a:gd name="connsiteX16" fmla="*/ 762001 w 952499"/>
                <a:gd name="connsiteY16" fmla="*/ 88106 h 350043"/>
                <a:gd name="connsiteX17" fmla="*/ 823913 w 952499"/>
                <a:gd name="connsiteY17" fmla="*/ 121444 h 350043"/>
                <a:gd name="connsiteX18" fmla="*/ 902492 w 952499"/>
                <a:gd name="connsiteY18" fmla="*/ 123824 h 350043"/>
                <a:gd name="connsiteX19" fmla="*/ 766764 w 952499"/>
                <a:gd name="connsiteY19" fmla="*/ 159544 h 350043"/>
                <a:gd name="connsiteX20" fmla="*/ 952499 w 952499"/>
                <a:gd name="connsiteY20" fmla="*/ 154781 h 350043"/>
                <a:gd name="connsiteX21" fmla="*/ 797719 w 952499"/>
                <a:gd name="connsiteY21" fmla="*/ 195262 h 350043"/>
                <a:gd name="connsiteX22" fmla="*/ 945356 w 952499"/>
                <a:gd name="connsiteY22" fmla="*/ 207168 h 350043"/>
                <a:gd name="connsiteX23" fmla="*/ 828674 w 952499"/>
                <a:gd name="connsiteY23" fmla="*/ 226218 h 350043"/>
                <a:gd name="connsiteX24" fmla="*/ 947737 w 952499"/>
                <a:gd name="connsiteY24" fmla="*/ 245269 h 350043"/>
                <a:gd name="connsiteX25" fmla="*/ 785812 w 952499"/>
                <a:gd name="connsiteY25" fmla="*/ 288132 h 350043"/>
                <a:gd name="connsiteX26" fmla="*/ 716757 w 952499"/>
                <a:gd name="connsiteY26" fmla="*/ 295274 h 350043"/>
                <a:gd name="connsiteX27" fmla="*/ 666750 w 952499"/>
                <a:gd name="connsiteY27" fmla="*/ 297655 h 350043"/>
                <a:gd name="connsiteX28" fmla="*/ 521492 w 952499"/>
                <a:gd name="connsiteY28" fmla="*/ 290512 h 350043"/>
                <a:gd name="connsiteX29" fmla="*/ 502442 w 952499"/>
                <a:gd name="connsiteY29" fmla="*/ 350043 h 350043"/>
                <a:gd name="connsiteX30" fmla="*/ 378619 w 952499"/>
                <a:gd name="connsiteY30" fmla="*/ 347664 h 350043"/>
                <a:gd name="connsiteX31" fmla="*/ 242888 w 952499"/>
                <a:gd name="connsiteY31" fmla="*/ 335755 h 350043"/>
                <a:gd name="connsiteX32" fmla="*/ 1 w 952499"/>
                <a:gd name="connsiteY32" fmla="*/ 302419 h 350043"/>
                <a:gd name="connsiteX33" fmla="*/ 185737 w 952499"/>
                <a:gd name="connsiteY33" fmla="*/ 266699 h 350043"/>
                <a:gd name="connsiteX34" fmla="*/ 288131 w 952499"/>
                <a:gd name="connsiteY34" fmla="*/ 280987 h 350043"/>
                <a:gd name="connsiteX35" fmla="*/ 252412 w 952499"/>
                <a:gd name="connsiteY35" fmla="*/ 250031 h 350043"/>
                <a:gd name="connsiteX36" fmla="*/ 192882 w 952499"/>
                <a:gd name="connsiteY36" fmla="*/ 221456 h 350043"/>
                <a:gd name="connsiteX37" fmla="*/ 138113 w 952499"/>
                <a:gd name="connsiteY37" fmla="*/ 219075 h 350043"/>
                <a:gd name="connsiteX38" fmla="*/ 52387 w 952499"/>
                <a:gd name="connsiteY38" fmla="*/ 250031 h 350043"/>
                <a:gd name="connsiteX39" fmla="*/ 14287 w 952499"/>
                <a:gd name="connsiteY39" fmla="*/ 230981 h 350043"/>
                <a:gd name="connsiteX40" fmla="*/ 0 w 952499"/>
                <a:gd name="connsiteY40" fmla="*/ 192882 h 350043"/>
                <a:gd name="connsiteX41" fmla="*/ 59531 w 952499"/>
                <a:gd name="connsiteY41" fmla="*/ 180975 h 350043"/>
                <a:gd name="connsiteX42" fmla="*/ 133350 w 952499"/>
                <a:gd name="connsiteY42" fmla="*/ 171449 h 350043"/>
                <a:gd name="connsiteX43" fmla="*/ 133350 w 952499"/>
                <a:gd name="connsiteY43" fmla="*/ 169067 h 350043"/>
                <a:gd name="connsiteX44" fmla="*/ 130969 w 952499"/>
                <a:gd name="connsiteY44" fmla="*/ 169067 h 350043"/>
                <a:gd name="connsiteX45" fmla="*/ 130969 w 952499"/>
                <a:gd name="connsiteY45" fmla="*/ 166686 h 350043"/>
                <a:gd name="connsiteX46" fmla="*/ 121444 w 952499"/>
                <a:gd name="connsiteY46" fmla="*/ 166686 h 350043"/>
                <a:gd name="connsiteX47" fmla="*/ 107157 w 952499"/>
                <a:gd name="connsiteY47" fmla="*/ 150018 h 350043"/>
                <a:gd name="connsiteX0" fmla="*/ 107157 w 952499"/>
                <a:gd name="connsiteY0" fmla="*/ 150018 h 350043"/>
                <a:gd name="connsiteX1" fmla="*/ 69056 w 952499"/>
                <a:gd name="connsiteY1" fmla="*/ 133350 h 350043"/>
                <a:gd name="connsiteX2" fmla="*/ 202406 w 952499"/>
                <a:gd name="connsiteY2" fmla="*/ 80962 h 350043"/>
                <a:gd name="connsiteX3" fmla="*/ 197644 w 952499"/>
                <a:gd name="connsiteY3" fmla="*/ 78580 h 350043"/>
                <a:gd name="connsiteX4" fmla="*/ 257176 w 952499"/>
                <a:gd name="connsiteY4" fmla="*/ 85724 h 350043"/>
                <a:gd name="connsiteX5" fmla="*/ 295274 w 952499"/>
                <a:gd name="connsiteY5" fmla="*/ 71437 h 350043"/>
                <a:gd name="connsiteX6" fmla="*/ 354807 w 952499"/>
                <a:gd name="connsiteY6" fmla="*/ 61913 h 350043"/>
                <a:gd name="connsiteX7" fmla="*/ 411956 w 952499"/>
                <a:gd name="connsiteY7" fmla="*/ 40481 h 350043"/>
                <a:gd name="connsiteX8" fmla="*/ 440532 w 952499"/>
                <a:gd name="connsiteY8" fmla="*/ 7143 h 350043"/>
                <a:gd name="connsiteX9" fmla="*/ 469106 w 952499"/>
                <a:gd name="connsiteY9" fmla="*/ 2380 h 350043"/>
                <a:gd name="connsiteX10" fmla="*/ 516732 w 952499"/>
                <a:gd name="connsiteY10" fmla="*/ 0 h 350043"/>
                <a:gd name="connsiteX11" fmla="*/ 564356 w 952499"/>
                <a:gd name="connsiteY11" fmla="*/ 23812 h 350043"/>
                <a:gd name="connsiteX12" fmla="*/ 581024 w 952499"/>
                <a:gd name="connsiteY12" fmla="*/ 4763 h 350043"/>
                <a:gd name="connsiteX13" fmla="*/ 626270 w 952499"/>
                <a:gd name="connsiteY13" fmla="*/ 16669 h 350043"/>
                <a:gd name="connsiteX14" fmla="*/ 623887 w 952499"/>
                <a:gd name="connsiteY14" fmla="*/ 30956 h 350043"/>
                <a:gd name="connsiteX15" fmla="*/ 683419 w 952499"/>
                <a:gd name="connsiteY15" fmla="*/ 54767 h 350043"/>
                <a:gd name="connsiteX16" fmla="*/ 762001 w 952499"/>
                <a:gd name="connsiteY16" fmla="*/ 88106 h 350043"/>
                <a:gd name="connsiteX17" fmla="*/ 823913 w 952499"/>
                <a:gd name="connsiteY17" fmla="*/ 121444 h 350043"/>
                <a:gd name="connsiteX18" fmla="*/ 902492 w 952499"/>
                <a:gd name="connsiteY18" fmla="*/ 123824 h 350043"/>
                <a:gd name="connsiteX19" fmla="*/ 766764 w 952499"/>
                <a:gd name="connsiteY19" fmla="*/ 159544 h 350043"/>
                <a:gd name="connsiteX20" fmla="*/ 952499 w 952499"/>
                <a:gd name="connsiteY20" fmla="*/ 154781 h 350043"/>
                <a:gd name="connsiteX21" fmla="*/ 797719 w 952499"/>
                <a:gd name="connsiteY21" fmla="*/ 195262 h 350043"/>
                <a:gd name="connsiteX22" fmla="*/ 945356 w 952499"/>
                <a:gd name="connsiteY22" fmla="*/ 207168 h 350043"/>
                <a:gd name="connsiteX23" fmla="*/ 828674 w 952499"/>
                <a:gd name="connsiteY23" fmla="*/ 226218 h 350043"/>
                <a:gd name="connsiteX24" fmla="*/ 947737 w 952499"/>
                <a:gd name="connsiteY24" fmla="*/ 245269 h 350043"/>
                <a:gd name="connsiteX25" fmla="*/ 785812 w 952499"/>
                <a:gd name="connsiteY25" fmla="*/ 288132 h 350043"/>
                <a:gd name="connsiteX26" fmla="*/ 716757 w 952499"/>
                <a:gd name="connsiteY26" fmla="*/ 295274 h 350043"/>
                <a:gd name="connsiteX27" fmla="*/ 666750 w 952499"/>
                <a:gd name="connsiteY27" fmla="*/ 297655 h 350043"/>
                <a:gd name="connsiteX28" fmla="*/ 521492 w 952499"/>
                <a:gd name="connsiteY28" fmla="*/ 290512 h 350043"/>
                <a:gd name="connsiteX29" fmla="*/ 502442 w 952499"/>
                <a:gd name="connsiteY29" fmla="*/ 350043 h 350043"/>
                <a:gd name="connsiteX30" fmla="*/ 378619 w 952499"/>
                <a:gd name="connsiteY30" fmla="*/ 347664 h 350043"/>
                <a:gd name="connsiteX31" fmla="*/ 242888 w 952499"/>
                <a:gd name="connsiteY31" fmla="*/ 335755 h 350043"/>
                <a:gd name="connsiteX32" fmla="*/ 1 w 952499"/>
                <a:gd name="connsiteY32" fmla="*/ 302419 h 350043"/>
                <a:gd name="connsiteX33" fmla="*/ 171449 w 952499"/>
                <a:gd name="connsiteY33" fmla="*/ 273843 h 350043"/>
                <a:gd name="connsiteX34" fmla="*/ 288131 w 952499"/>
                <a:gd name="connsiteY34" fmla="*/ 280987 h 350043"/>
                <a:gd name="connsiteX35" fmla="*/ 252412 w 952499"/>
                <a:gd name="connsiteY35" fmla="*/ 250031 h 350043"/>
                <a:gd name="connsiteX36" fmla="*/ 192882 w 952499"/>
                <a:gd name="connsiteY36" fmla="*/ 221456 h 350043"/>
                <a:gd name="connsiteX37" fmla="*/ 138113 w 952499"/>
                <a:gd name="connsiteY37" fmla="*/ 219075 h 350043"/>
                <a:gd name="connsiteX38" fmla="*/ 52387 w 952499"/>
                <a:gd name="connsiteY38" fmla="*/ 250031 h 350043"/>
                <a:gd name="connsiteX39" fmla="*/ 14287 w 952499"/>
                <a:gd name="connsiteY39" fmla="*/ 230981 h 350043"/>
                <a:gd name="connsiteX40" fmla="*/ 0 w 952499"/>
                <a:gd name="connsiteY40" fmla="*/ 192882 h 350043"/>
                <a:gd name="connsiteX41" fmla="*/ 59531 w 952499"/>
                <a:gd name="connsiteY41" fmla="*/ 180975 h 350043"/>
                <a:gd name="connsiteX42" fmla="*/ 133350 w 952499"/>
                <a:gd name="connsiteY42" fmla="*/ 171449 h 350043"/>
                <a:gd name="connsiteX43" fmla="*/ 133350 w 952499"/>
                <a:gd name="connsiteY43" fmla="*/ 169067 h 350043"/>
                <a:gd name="connsiteX44" fmla="*/ 130969 w 952499"/>
                <a:gd name="connsiteY44" fmla="*/ 169067 h 350043"/>
                <a:gd name="connsiteX45" fmla="*/ 130969 w 952499"/>
                <a:gd name="connsiteY45" fmla="*/ 166686 h 350043"/>
                <a:gd name="connsiteX46" fmla="*/ 121444 w 952499"/>
                <a:gd name="connsiteY46" fmla="*/ 166686 h 350043"/>
                <a:gd name="connsiteX47" fmla="*/ 107157 w 952499"/>
                <a:gd name="connsiteY47" fmla="*/ 150018 h 350043"/>
                <a:gd name="connsiteX0" fmla="*/ 107157 w 952499"/>
                <a:gd name="connsiteY0" fmla="*/ 150018 h 350043"/>
                <a:gd name="connsiteX1" fmla="*/ 69056 w 952499"/>
                <a:gd name="connsiteY1" fmla="*/ 133350 h 350043"/>
                <a:gd name="connsiteX2" fmla="*/ 202406 w 952499"/>
                <a:gd name="connsiteY2" fmla="*/ 80962 h 350043"/>
                <a:gd name="connsiteX3" fmla="*/ 197644 w 952499"/>
                <a:gd name="connsiteY3" fmla="*/ 78580 h 350043"/>
                <a:gd name="connsiteX4" fmla="*/ 257176 w 952499"/>
                <a:gd name="connsiteY4" fmla="*/ 85724 h 350043"/>
                <a:gd name="connsiteX5" fmla="*/ 295274 w 952499"/>
                <a:gd name="connsiteY5" fmla="*/ 71437 h 350043"/>
                <a:gd name="connsiteX6" fmla="*/ 354807 w 952499"/>
                <a:gd name="connsiteY6" fmla="*/ 61913 h 350043"/>
                <a:gd name="connsiteX7" fmla="*/ 411956 w 952499"/>
                <a:gd name="connsiteY7" fmla="*/ 40481 h 350043"/>
                <a:gd name="connsiteX8" fmla="*/ 440532 w 952499"/>
                <a:gd name="connsiteY8" fmla="*/ 7143 h 350043"/>
                <a:gd name="connsiteX9" fmla="*/ 469106 w 952499"/>
                <a:gd name="connsiteY9" fmla="*/ 2380 h 350043"/>
                <a:gd name="connsiteX10" fmla="*/ 516732 w 952499"/>
                <a:gd name="connsiteY10" fmla="*/ 0 h 350043"/>
                <a:gd name="connsiteX11" fmla="*/ 564356 w 952499"/>
                <a:gd name="connsiteY11" fmla="*/ 23812 h 350043"/>
                <a:gd name="connsiteX12" fmla="*/ 581024 w 952499"/>
                <a:gd name="connsiteY12" fmla="*/ 4763 h 350043"/>
                <a:gd name="connsiteX13" fmla="*/ 626270 w 952499"/>
                <a:gd name="connsiteY13" fmla="*/ 16669 h 350043"/>
                <a:gd name="connsiteX14" fmla="*/ 623887 w 952499"/>
                <a:gd name="connsiteY14" fmla="*/ 30956 h 350043"/>
                <a:gd name="connsiteX15" fmla="*/ 683419 w 952499"/>
                <a:gd name="connsiteY15" fmla="*/ 54767 h 350043"/>
                <a:gd name="connsiteX16" fmla="*/ 762001 w 952499"/>
                <a:gd name="connsiteY16" fmla="*/ 88106 h 350043"/>
                <a:gd name="connsiteX17" fmla="*/ 823913 w 952499"/>
                <a:gd name="connsiteY17" fmla="*/ 121444 h 350043"/>
                <a:gd name="connsiteX18" fmla="*/ 902492 w 952499"/>
                <a:gd name="connsiteY18" fmla="*/ 123824 h 350043"/>
                <a:gd name="connsiteX19" fmla="*/ 766764 w 952499"/>
                <a:gd name="connsiteY19" fmla="*/ 159544 h 350043"/>
                <a:gd name="connsiteX20" fmla="*/ 952499 w 952499"/>
                <a:gd name="connsiteY20" fmla="*/ 154781 h 350043"/>
                <a:gd name="connsiteX21" fmla="*/ 797719 w 952499"/>
                <a:gd name="connsiteY21" fmla="*/ 195262 h 350043"/>
                <a:gd name="connsiteX22" fmla="*/ 945356 w 952499"/>
                <a:gd name="connsiteY22" fmla="*/ 207168 h 350043"/>
                <a:gd name="connsiteX23" fmla="*/ 828674 w 952499"/>
                <a:gd name="connsiteY23" fmla="*/ 226218 h 350043"/>
                <a:gd name="connsiteX24" fmla="*/ 947737 w 952499"/>
                <a:gd name="connsiteY24" fmla="*/ 245269 h 350043"/>
                <a:gd name="connsiteX25" fmla="*/ 785812 w 952499"/>
                <a:gd name="connsiteY25" fmla="*/ 288132 h 350043"/>
                <a:gd name="connsiteX26" fmla="*/ 716757 w 952499"/>
                <a:gd name="connsiteY26" fmla="*/ 295274 h 350043"/>
                <a:gd name="connsiteX27" fmla="*/ 666750 w 952499"/>
                <a:gd name="connsiteY27" fmla="*/ 297655 h 350043"/>
                <a:gd name="connsiteX28" fmla="*/ 521492 w 952499"/>
                <a:gd name="connsiteY28" fmla="*/ 290512 h 350043"/>
                <a:gd name="connsiteX29" fmla="*/ 502442 w 952499"/>
                <a:gd name="connsiteY29" fmla="*/ 350043 h 350043"/>
                <a:gd name="connsiteX30" fmla="*/ 378619 w 952499"/>
                <a:gd name="connsiteY30" fmla="*/ 347664 h 350043"/>
                <a:gd name="connsiteX31" fmla="*/ 242888 w 952499"/>
                <a:gd name="connsiteY31" fmla="*/ 335755 h 350043"/>
                <a:gd name="connsiteX32" fmla="*/ 1 w 952499"/>
                <a:gd name="connsiteY32" fmla="*/ 302419 h 350043"/>
                <a:gd name="connsiteX33" fmla="*/ 171449 w 952499"/>
                <a:gd name="connsiteY33" fmla="*/ 273843 h 350043"/>
                <a:gd name="connsiteX34" fmla="*/ 228599 w 952499"/>
                <a:gd name="connsiteY34" fmla="*/ 259555 h 350043"/>
                <a:gd name="connsiteX35" fmla="*/ 252412 w 952499"/>
                <a:gd name="connsiteY35" fmla="*/ 250031 h 350043"/>
                <a:gd name="connsiteX36" fmla="*/ 192882 w 952499"/>
                <a:gd name="connsiteY36" fmla="*/ 221456 h 350043"/>
                <a:gd name="connsiteX37" fmla="*/ 138113 w 952499"/>
                <a:gd name="connsiteY37" fmla="*/ 219075 h 350043"/>
                <a:gd name="connsiteX38" fmla="*/ 52387 w 952499"/>
                <a:gd name="connsiteY38" fmla="*/ 250031 h 350043"/>
                <a:gd name="connsiteX39" fmla="*/ 14287 w 952499"/>
                <a:gd name="connsiteY39" fmla="*/ 230981 h 350043"/>
                <a:gd name="connsiteX40" fmla="*/ 0 w 952499"/>
                <a:gd name="connsiteY40" fmla="*/ 192882 h 350043"/>
                <a:gd name="connsiteX41" fmla="*/ 59531 w 952499"/>
                <a:gd name="connsiteY41" fmla="*/ 180975 h 350043"/>
                <a:gd name="connsiteX42" fmla="*/ 133350 w 952499"/>
                <a:gd name="connsiteY42" fmla="*/ 171449 h 350043"/>
                <a:gd name="connsiteX43" fmla="*/ 133350 w 952499"/>
                <a:gd name="connsiteY43" fmla="*/ 169067 h 350043"/>
                <a:gd name="connsiteX44" fmla="*/ 130969 w 952499"/>
                <a:gd name="connsiteY44" fmla="*/ 169067 h 350043"/>
                <a:gd name="connsiteX45" fmla="*/ 130969 w 952499"/>
                <a:gd name="connsiteY45" fmla="*/ 166686 h 350043"/>
                <a:gd name="connsiteX46" fmla="*/ 121444 w 952499"/>
                <a:gd name="connsiteY46" fmla="*/ 166686 h 350043"/>
                <a:gd name="connsiteX47" fmla="*/ 107157 w 952499"/>
                <a:gd name="connsiteY47" fmla="*/ 150018 h 350043"/>
                <a:gd name="connsiteX0" fmla="*/ 107157 w 952499"/>
                <a:gd name="connsiteY0" fmla="*/ 150018 h 350043"/>
                <a:gd name="connsiteX1" fmla="*/ 69056 w 952499"/>
                <a:gd name="connsiteY1" fmla="*/ 133350 h 350043"/>
                <a:gd name="connsiteX2" fmla="*/ 202406 w 952499"/>
                <a:gd name="connsiteY2" fmla="*/ 80962 h 350043"/>
                <a:gd name="connsiteX3" fmla="*/ 197644 w 952499"/>
                <a:gd name="connsiteY3" fmla="*/ 78580 h 350043"/>
                <a:gd name="connsiteX4" fmla="*/ 257176 w 952499"/>
                <a:gd name="connsiteY4" fmla="*/ 85724 h 350043"/>
                <a:gd name="connsiteX5" fmla="*/ 295274 w 952499"/>
                <a:gd name="connsiteY5" fmla="*/ 71437 h 350043"/>
                <a:gd name="connsiteX6" fmla="*/ 354807 w 952499"/>
                <a:gd name="connsiteY6" fmla="*/ 61913 h 350043"/>
                <a:gd name="connsiteX7" fmla="*/ 411956 w 952499"/>
                <a:gd name="connsiteY7" fmla="*/ 40481 h 350043"/>
                <a:gd name="connsiteX8" fmla="*/ 440532 w 952499"/>
                <a:gd name="connsiteY8" fmla="*/ 7143 h 350043"/>
                <a:gd name="connsiteX9" fmla="*/ 469106 w 952499"/>
                <a:gd name="connsiteY9" fmla="*/ 2380 h 350043"/>
                <a:gd name="connsiteX10" fmla="*/ 516732 w 952499"/>
                <a:gd name="connsiteY10" fmla="*/ 0 h 350043"/>
                <a:gd name="connsiteX11" fmla="*/ 564356 w 952499"/>
                <a:gd name="connsiteY11" fmla="*/ 23812 h 350043"/>
                <a:gd name="connsiteX12" fmla="*/ 581024 w 952499"/>
                <a:gd name="connsiteY12" fmla="*/ 4763 h 350043"/>
                <a:gd name="connsiteX13" fmla="*/ 626270 w 952499"/>
                <a:gd name="connsiteY13" fmla="*/ 16669 h 350043"/>
                <a:gd name="connsiteX14" fmla="*/ 623887 w 952499"/>
                <a:gd name="connsiteY14" fmla="*/ 30956 h 350043"/>
                <a:gd name="connsiteX15" fmla="*/ 683419 w 952499"/>
                <a:gd name="connsiteY15" fmla="*/ 54767 h 350043"/>
                <a:gd name="connsiteX16" fmla="*/ 762001 w 952499"/>
                <a:gd name="connsiteY16" fmla="*/ 88106 h 350043"/>
                <a:gd name="connsiteX17" fmla="*/ 823913 w 952499"/>
                <a:gd name="connsiteY17" fmla="*/ 121444 h 350043"/>
                <a:gd name="connsiteX18" fmla="*/ 902492 w 952499"/>
                <a:gd name="connsiteY18" fmla="*/ 123824 h 350043"/>
                <a:gd name="connsiteX19" fmla="*/ 766764 w 952499"/>
                <a:gd name="connsiteY19" fmla="*/ 159544 h 350043"/>
                <a:gd name="connsiteX20" fmla="*/ 952499 w 952499"/>
                <a:gd name="connsiteY20" fmla="*/ 154781 h 350043"/>
                <a:gd name="connsiteX21" fmla="*/ 797719 w 952499"/>
                <a:gd name="connsiteY21" fmla="*/ 195262 h 350043"/>
                <a:gd name="connsiteX22" fmla="*/ 945356 w 952499"/>
                <a:gd name="connsiteY22" fmla="*/ 207168 h 350043"/>
                <a:gd name="connsiteX23" fmla="*/ 828674 w 952499"/>
                <a:gd name="connsiteY23" fmla="*/ 226218 h 350043"/>
                <a:gd name="connsiteX24" fmla="*/ 947737 w 952499"/>
                <a:gd name="connsiteY24" fmla="*/ 245269 h 350043"/>
                <a:gd name="connsiteX25" fmla="*/ 785812 w 952499"/>
                <a:gd name="connsiteY25" fmla="*/ 288132 h 350043"/>
                <a:gd name="connsiteX26" fmla="*/ 716757 w 952499"/>
                <a:gd name="connsiteY26" fmla="*/ 295274 h 350043"/>
                <a:gd name="connsiteX27" fmla="*/ 666750 w 952499"/>
                <a:gd name="connsiteY27" fmla="*/ 297655 h 350043"/>
                <a:gd name="connsiteX28" fmla="*/ 521492 w 952499"/>
                <a:gd name="connsiteY28" fmla="*/ 290512 h 350043"/>
                <a:gd name="connsiteX29" fmla="*/ 502442 w 952499"/>
                <a:gd name="connsiteY29" fmla="*/ 350043 h 350043"/>
                <a:gd name="connsiteX30" fmla="*/ 378619 w 952499"/>
                <a:gd name="connsiteY30" fmla="*/ 347664 h 350043"/>
                <a:gd name="connsiteX31" fmla="*/ 242888 w 952499"/>
                <a:gd name="connsiteY31" fmla="*/ 335755 h 350043"/>
                <a:gd name="connsiteX32" fmla="*/ 1 w 952499"/>
                <a:gd name="connsiteY32" fmla="*/ 302419 h 350043"/>
                <a:gd name="connsiteX33" fmla="*/ 171449 w 952499"/>
                <a:gd name="connsiteY33" fmla="*/ 273843 h 350043"/>
                <a:gd name="connsiteX34" fmla="*/ 228599 w 952499"/>
                <a:gd name="connsiteY34" fmla="*/ 259555 h 350043"/>
                <a:gd name="connsiteX35" fmla="*/ 64293 w 952499"/>
                <a:gd name="connsiteY35" fmla="*/ 261937 h 350043"/>
                <a:gd name="connsiteX36" fmla="*/ 192882 w 952499"/>
                <a:gd name="connsiteY36" fmla="*/ 221456 h 350043"/>
                <a:gd name="connsiteX37" fmla="*/ 138113 w 952499"/>
                <a:gd name="connsiteY37" fmla="*/ 219075 h 350043"/>
                <a:gd name="connsiteX38" fmla="*/ 52387 w 952499"/>
                <a:gd name="connsiteY38" fmla="*/ 250031 h 350043"/>
                <a:gd name="connsiteX39" fmla="*/ 14287 w 952499"/>
                <a:gd name="connsiteY39" fmla="*/ 230981 h 350043"/>
                <a:gd name="connsiteX40" fmla="*/ 0 w 952499"/>
                <a:gd name="connsiteY40" fmla="*/ 192882 h 350043"/>
                <a:gd name="connsiteX41" fmla="*/ 59531 w 952499"/>
                <a:gd name="connsiteY41" fmla="*/ 180975 h 350043"/>
                <a:gd name="connsiteX42" fmla="*/ 133350 w 952499"/>
                <a:gd name="connsiteY42" fmla="*/ 171449 h 350043"/>
                <a:gd name="connsiteX43" fmla="*/ 133350 w 952499"/>
                <a:gd name="connsiteY43" fmla="*/ 169067 h 350043"/>
                <a:gd name="connsiteX44" fmla="*/ 130969 w 952499"/>
                <a:gd name="connsiteY44" fmla="*/ 169067 h 350043"/>
                <a:gd name="connsiteX45" fmla="*/ 130969 w 952499"/>
                <a:gd name="connsiteY45" fmla="*/ 166686 h 350043"/>
                <a:gd name="connsiteX46" fmla="*/ 121444 w 952499"/>
                <a:gd name="connsiteY46" fmla="*/ 166686 h 350043"/>
                <a:gd name="connsiteX47" fmla="*/ 107157 w 952499"/>
                <a:gd name="connsiteY47" fmla="*/ 150018 h 350043"/>
                <a:gd name="connsiteX0" fmla="*/ 107157 w 952499"/>
                <a:gd name="connsiteY0" fmla="*/ 150018 h 350043"/>
                <a:gd name="connsiteX1" fmla="*/ 69056 w 952499"/>
                <a:gd name="connsiteY1" fmla="*/ 133350 h 350043"/>
                <a:gd name="connsiteX2" fmla="*/ 202406 w 952499"/>
                <a:gd name="connsiteY2" fmla="*/ 80962 h 350043"/>
                <a:gd name="connsiteX3" fmla="*/ 197644 w 952499"/>
                <a:gd name="connsiteY3" fmla="*/ 78580 h 350043"/>
                <a:gd name="connsiteX4" fmla="*/ 257176 w 952499"/>
                <a:gd name="connsiteY4" fmla="*/ 85724 h 350043"/>
                <a:gd name="connsiteX5" fmla="*/ 295274 w 952499"/>
                <a:gd name="connsiteY5" fmla="*/ 71437 h 350043"/>
                <a:gd name="connsiteX6" fmla="*/ 354807 w 952499"/>
                <a:gd name="connsiteY6" fmla="*/ 61913 h 350043"/>
                <a:gd name="connsiteX7" fmla="*/ 411956 w 952499"/>
                <a:gd name="connsiteY7" fmla="*/ 40481 h 350043"/>
                <a:gd name="connsiteX8" fmla="*/ 440532 w 952499"/>
                <a:gd name="connsiteY8" fmla="*/ 7143 h 350043"/>
                <a:gd name="connsiteX9" fmla="*/ 469106 w 952499"/>
                <a:gd name="connsiteY9" fmla="*/ 2380 h 350043"/>
                <a:gd name="connsiteX10" fmla="*/ 516732 w 952499"/>
                <a:gd name="connsiteY10" fmla="*/ 0 h 350043"/>
                <a:gd name="connsiteX11" fmla="*/ 564356 w 952499"/>
                <a:gd name="connsiteY11" fmla="*/ 23812 h 350043"/>
                <a:gd name="connsiteX12" fmla="*/ 581024 w 952499"/>
                <a:gd name="connsiteY12" fmla="*/ 4763 h 350043"/>
                <a:gd name="connsiteX13" fmla="*/ 626270 w 952499"/>
                <a:gd name="connsiteY13" fmla="*/ 16669 h 350043"/>
                <a:gd name="connsiteX14" fmla="*/ 623887 w 952499"/>
                <a:gd name="connsiteY14" fmla="*/ 30956 h 350043"/>
                <a:gd name="connsiteX15" fmla="*/ 683419 w 952499"/>
                <a:gd name="connsiteY15" fmla="*/ 54767 h 350043"/>
                <a:gd name="connsiteX16" fmla="*/ 762001 w 952499"/>
                <a:gd name="connsiteY16" fmla="*/ 88106 h 350043"/>
                <a:gd name="connsiteX17" fmla="*/ 823913 w 952499"/>
                <a:gd name="connsiteY17" fmla="*/ 121444 h 350043"/>
                <a:gd name="connsiteX18" fmla="*/ 902492 w 952499"/>
                <a:gd name="connsiteY18" fmla="*/ 123824 h 350043"/>
                <a:gd name="connsiteX19" fmla="*/ 766764 w 952499"/>
                <a:gd name="connsiteY19" fmla="*/ 159544 h 350043"/>
                <a:gd name="connsiteX20" fmla="*/ 952499 w 952499"/>
                <a:gd name="connsiteY20" fmla="*/ 154781 h 350043"/>
                <a:gd name="connsiteX21" fmla="*/ 797719 w 952499"/>
                <a:gd name="connsiteY21" fmla="*/ 195262 h 350043"/>
                <a:gd name="connsiteX22" fmla="*/ 945356 w 952499"/>
                <a:gd name="connsiteY22" fmla="*/ 207168 h 350043"/>
                <a:gd name="connsiteX23" fmla="*/ 828674 w 952499"/>
                <a:gd name="connsiteY23" fmla="*/ 226218 h 350043"/>
                <a:gd name="connsiteX24" fmla="*/ 947737 w 952499"/>
                <a:gd name="connsiteY24" fmla="*/ 245269 h 350043"/>
                <a:gd name="connsiteX25" fmla="*/ 785812 w 952499"/>
                <a:gd name="connsiteY25" fmla="*/ 288132 h 350043"/>
                <a:gd name="connsiteX26" fmla="*/ 716757 w 952499"/>
                <a:gd name="connsiteY26" fmla="*/ 295274 h 350043"/>
                <a:gd name="connsiteX27" fmla="*/ 666750 w 952499"/>
                <a:gd name="connsiteY27" fmla="*/ 297655 h 350043"/>
                <a:gd name="connsiteX28" fmla="*/ 521492 w 952499"/>
                <a:gd name="connsiteY28" fmla="*/ 290512 h 350043"/>
                <a:gd name="connsiteX29" fmla="*/ 502442 w 952499"/>
                <a:gd name="connsiteY29" fmla="*/ 350043 h 350043"/>
                <a:gd name="connsiteX30" fmla="*/ 378619 w 952499"/>
                <a:gd name="connsiteY30" fmla="*/ 347664 h 350043"/>
                <a:gd name="connsiteX31" fmla="*/ 242888 w 952499"/>
                <a:gd name="connsiteY31" fmla="*/ 335755 h 350043"/>
                <a:gd name="connsiteX32" fmla="*/ 1 w 952499"/>
                <a:gd name="connsiteY32" fmla="*/ 302419 h 350043"/>
                <a:gd name="connsiteX33" fmla="*/ 171449 w 952499"/>
                <a:gd name="connsiteY33" fmla="*/ 273843 h 350043"/>
                <a:gd name="connsiteX34" fmla="*/ 228599 w 952499"/>
                <a:gd name="connsiteY34" fmla="*/ 259555 h 350043"/>
                <a:gd name="connsiteX35" fmla="*/ 64293 w 952499"/>
                <a:gd name="connsiteY35" fmla="*/ 261937 h 350043"/>
                <a:gd name="connsiteX36" fmla="*/ 192882 w 952499"/>
                <a:gd name="connsiteY36" fmla="*/ 221456 h 350043"/>
                <a:gd name="connsiteX37" fmla="*/ 173832 w 952499"/>
                <a:gd name="connsiteY37" fmla="*/ 192882 h 350043"/>
                <a:gd name="connsiteX38" fmla="*/ 52387 w 952499"/>
                <a:gd name="connsiteY38" fmla="*/ 250031 h 350043"/>
                <a:gd name="connsiteX39" fmla="*/ 14287 w 952499"/>
                <a:gd name="connsiteY39" fmla="*/ 230981 h 350043"/>
                <a:gd name="connsiteX40" fmla="*/ 0 w 952499"/>
                <a:gd name="connsiteY40" fmla="*/ 192882 h 350043"/>
                <a:gd name="connsiteX41" fmla="*/ 59531 w 952499"/>
                <a:gd name="connsiteY41" fmla="*/ 180975 h 350043"/>
                <a:gd name="connsiteX42" fmla="*/ 133350 w 952499"/>
                <a:gd name="connsiteY42" fmla="*/ 171449 h 350043"/>
                <a:gd name="connsiteX43" fmla="*/ 133350 w 952499"/>
                <a:gd name="connsiteY43" fmla="*/ 169067 h 350043"/>
                <a:gd name="connsiteX44" fmla="*/ 130969 w 952499"/>
                <a:gd name="connsiteY44" fmla="*/ 169067 h 350043"/>
                <a:gd name="connsiteX45" fmla="*/ 130969 w 952499"/>
                <a:gd name="connsiteY45" fmla="*/ 166686 h 350043"/>
                <a:gd name="connsiteX46" fmla="*/ 121444 w 952499"/>
                <a:gd name="connsiteY46" fmla="*/ 166686 h 350043"/>
                <a:gd name="connsiteX47" fmla="*/ 107157 w 952499"/>
                <a:gd name="connsiteY47" fmla="*/ 150018 h 350043"/>
                <a:gd name="connsiteX0" fmla="*/ 107157 w 952499"/>
                <a:gd name="connsiteY0" fmla="*/ 150018 h 350043"/>
                <a:gd name="connsiteX1" fmla="*/ 69056 w 952499"/>
                <a:gd name="connsiteY1" fmla="*/ 133350 h 350043"/>
                <a:gd name="connsiteX2" fmla="*/ 202406 w 952499"/>
                <a:gd name="connsiteY2" fmla="*/ 80962 h 350043"/>
                <a:gd name="connsiteX3" fmla="*/ 197644 w 952499"/>
                <a:gd name="connsiteY3" fmla="*/ 78580 h 350043"/>
                <a:gd name="connsiteX4" fmla="*/ 257176 w 952499"/>
                <a:gd name="connsiteY4" fmla="*/ 85724 h 350043"/>
                <a:gd name="connsiteX5" fmla="*/ 295274 w 952499"/>
                <a:gd name="connsiteY5" fmla="*/ 71437 h 350043"/>
                <a:gd name="connsiteX6" fmla="*/ 354807 w 952499"/>
                <a:gd name="connsiteY6" fmla="*/ 61913 h 350043"/>
                <a:gd name="connsiteX7" fmla="*/ 411956 w 952499"/>
                <a:gd name="connsiteY7" fmla="*/ 40481 h 350043"/>
                <a:gd name="connsiteX8" fmla="*/ 440532 w 952499"/>
                <a:gd name="connsiteY8" fmla="*/ 7143 h 350043"/>
                <a:gd name="connsiteX9" fmla="*/ 469106 w 952499"/>
                <a:gd name="connsiteY9" fmla="*/ 2380 h 350043"/>
                <a:gd name="connsiteX10" fmla="*/ 516732 w 952499"/>
                <a:gd name="connsiteY10" fmla="*/ 0 h 350043"/>
                <a:gd name="connsiteX11" fmla="*/ 564356 w 952499"/>
                <a:gd name="connsiteY11" fmla="*/ 23812 h 350043"/>
                <a:gd name="connsiteX12" fmla="*/ 581024 w 952499"/>
                <a:gd name="connsiteY12" fmla="*/ 4763 h 350043"/>
                <a:gd name="connsiteX13" fmla="*/ 626270 w 952499"/>
                <a:gd name="connsiteY13" fmla="*/ 16669 h 350043"/>
                <a:gd name="connsiteX14" fmla="*/ 623887 w 952499"/>
                <a:gd name="connsiteY14" fmla="*/ 30956 h 350043"/>
                <a:gd name="connsiteX15" fmla="*/ 683419 w 952499"/>
                <a:gd name="connsiteY15" fmla="*/ 54767 h 350043"/>
                <a:gd name="connsiteX16" fmla="*/ 762001 w 952499"/>
                <a:gd name="connsiteY16" fmla="*/ 88106 h 350043"/>
                <a:gd name="connsiteX17" fmla="*/ 823913 w 952499"/>
                <a:gd name="connsiteY17" fmla="*/ 121444 h 350043"/>
                <a:gd name="connsiteX18" fmla="*/ 902492 w 952499"/>
                <a:gd name="connsiteY18" fmla="*/ 123824 h 350043"/>
                <a:gd name="connsiteX19" fmla="*/ 766764 w 952499"/>
                <a:gd name="connsiteY19" fmla="*/ 159544 h 350043"/>
                <a:gd name="connsiteX20" fmla="*/ 952499 w 952499"/>
                <a:gd name="connsiteY20" fmla="*/ 154781 h 350043"/>
                <a:gd name="connsiteX21" fmla="*/ 797719 w 952499"/>
                <a:gd name="connsiteY21" fmla="*/ 195262 h 350043"/>
                <a:gd name="connsiteX22" fmla="*/ 945356 w 952499"/>
                <a:gd name="connsiteY22" fmla="*/ 207168 h 350043"/>
                <a:gd name="connsiteX23" fmla="*/ 828674 w 952499"/>
                <a:gd name="connsiteY23" fmla="*/ 226218 h 350043"/>
                <a:gd name="connsiteX24" fmla="*/ 947737 w 952499"/>
                <a:gd name="connsiteY24" fmla="*/ 245269 h 350043"/>
                <a:gd name="connsiteX25" fmla="*/ 785812 w 952499"/>
                <a:gd name="connsiteY25" fmla="*/ 288132 h 350043"/>
                <a:gd name="connsiteX26" fmla="*/ 716757 w 952499"/>
                <a:gd name="connsiteY26" fmla="*/ 295274 h 350043"/>
                <a:gd name="connsiteX27" fmla="*/ 666750 w 952499"/>
                <a:gd name="connsiteY27" fmla="*/ 297655 h 350043"/>
                <a:gd name="connsiteX28" fmla="*/ 521492 w 952499"/>
                <a:gd name="connsiteY28" fmla="*/ 290512 h 350043"/>
                <a:gd name="connsiteX29" fmla="*/ 502442 w 952499"/>
                <a:gd name="connsiteY29" fmla="*/ 350043 h 350043"/>
                <a:gd name="connsiteX30" fmla="*/ 378619 w 952499"/>
                <a:gd name="connsiteY30" fmla="*/ 347664 h 350043"/>
                <a:gd name="connsiteX31" fmla="*/ 242888 w 952499"/>
                <a:gd name="connsiteY31" fmla="*/ 335755 h 350043"/>
                <a:gd name="connsiteX32" fmla="*/ 1 w 952499"/>
                <a:gd name="connsiteY32" fmla="*/ 302419 h 350043"/>
                <a:gd name="connsiteX33" fmla="*/ 171449 w 952499"/>
                <a:gd name="connsiteY33" fmla="*/ 273843 h 350043"/>
                <a:gd name="connsiteX34" fmla="*/ 228599 w 952499"/>
                <a:gd name="connsiteY34" fmla="*/ 259555 h 350043"/>
                <a:gd name="connsiteX35" fmla="*/ 64293 w 952499"/>
                <a:gd name="connsiteY35" fmla="*/ 261937 h 350043"/>
                <a:gd name="connsiteX36" fmla="*/ 192882 w 952499"/>
                <a:gd name="connsiteY36" fmla="*/ 221456 h 350043"/>
                <a:gd name="connsiteX37" fmla="*/ 173832 w 952499"/>
                <a:gd name="connsiteY37" fmla="*/ 192882 h 350043"/>
                <a:gd name="connsiteX38" fmla="*/ 61912 w 952499"/>
                <a:gd name="connsiteY38" fmla="*/ 216693 h 350043"/>
                <a:gd name="connsiteX39" fmla="*/ 14287 w 952499"/>
                <a:gd name="connsiteY39" fmla="*/ 230981 h 350043"/>
                <a:gd name="connsiteX40" fmla="*/ 0 w 952499"/>
                <a:gd name="connsiteY40" fmla="*/ 192882 h 350043"/>
                <a:gd name="connsiteX41" fmla="*/ 59531 w 952499"/>
                <a:gd name="connsiteY41" fmla="*/ 180975 h 350043"/>
                <a:gd name="connsiteX42" fmla="*/ 133350 w 952499"/>
                <a:gd name="connsiteY42" fmla="*/ 171449 h 350043"/>
                <a:gd name="connsiteX43" fmla="*/ 133350 w 952499"/>
                <a:gd name="connsiteY43" fmla="*/ 169067 h 350043"/>
                <a:gd name="connsiteX44" fmla="*/ 130969 w 952499"/>
                <a:gd name="connsiteY44" fmla="*/ 169067 h 350043"/>
                <a:gd name="connsiteX45" fmla="*/ 130969 w 952499"/>
                <a:gd name="connsiteY45" fmla="*/ 166686 h 350043"/>
                <a:gd name="connsiteX46" fmla="*/ 121444 w 952499"/>
                <a:gd name="connsiteY46" fmla="*/ 166686 h 350043"/>
                <a:gd name="connsiteX47" fmla="*/ 107157 w 952499"/>
                <a:gd name="connsiteY47" fmla="*/ 150018 h 350043"/>
                <a:gd name="connsiteX0" fmla="*/ 107157 w 952499"/>
                <a:gd name="connsiteY0" fmla="*/ 150018 h 350043"/>
                <a:gd name="connsiteX1" fmla="*/ 69056 w 952499"/>
                <a:gd name="connsiteY1" fmla="*/ 133350 h 350043"/>
                <a:gd name="connsiteX2" fmla="*/ 202406 w 952499"/>
                <a:gd name="connsiteY2" fmla="*/ 80962 h 350043"/>
                <a:gd name="connsiteX3" fmla="*/ 197644 w 952499"/>
                <a:gd name="connsiteY3" fmla="*/ 78580 h 350043"/>
                <a:gd name="connsiteX4" fmla="*/ 257176 w 952499"/>
                <a:gd name="connsiteY4" fmla="*/ 85724 h 350043"/>
                <a:gd name="connsiteX5" fmla="*/ 295274 w 952499"/>
                <a:gd name="connsiteY5" fmla="*/ 71437 h 350043"/>
                <a:gd name="connsiteX6" fmla="*/ 354807 w 952499"/>
                <a:gd name="connsiteY6" fmla="*/ 61913 h 350043"/>
                <a:gd name="connsiteX7" fmla="*/ 411956 w 952499"/>
                <a:gd name="connsiteY7" fmla="*/ 40481 h 350043"/>
                <a:gd name="connsiteX8" fmla="*/ 440532 w 952499"/>
                <a:gd name="connsiteY8" fmla="*/ 7143 h 350043"/>
                <a:gd name="connsiteX9" fmla="*/ 469106 w 952499"/>
                <a:gd name="connsiteY9" fmla="*/ 2380 h 350043"/>
                <a:gd name="connsiteX10" fmla="*/ 516732 w 952499"/>
                <a:gd name="connsiteY10" fmla="*/ 0 h 350043"/>
                <a:gd name="connsiteX11" fmla="*/ 564356 w 952499"/>
                <a:gd name="connsiteY11" fmla="*/ 23812 h 350043"/>
                <a:gd name="connsiteX12" fmla="*/ 581024 w 952499"/>
                <a:gd name="connsiteY12" fmla="*/ 4763 h 350043"/>
                <a:gd name="connsiteX13" fmla="*/ 626270 w 952499"/>
                <a:gd name="connsiteY13" fmla="*/ 16669 h 350043"/>
                <a:gd name="connsiteX14" fmla="*/ 623887 w 952499"/>
                <a:gd name="connsiteY14" fmla="*/ 30956 h 350043"/>
                <a:gd name="connsiteX15" fmla="*/ 683419 w 952499"/>
                <a:gd name="connsiteY15" fmla="*/ 54767 h 350043"/>
                <a:gd name="connsiteX16" fmla="*/ 762001 w 952499"/>
                <a:gd name="connsiteY16" fmla="*/ 88106 h 350043"/>
                <a:gd name="connsiteX17" fmla="*/ 823913 w 952499"/>
                <a:gd name="connsiteY17" fmla="*/ 121444 h 350043"/>
                <a:gd name="connsiteX18" fmla="*/ 902492 w 952499"/>
                <a:gd name="connsiteY18" fmla="*/ 123824 h 350043"/>
                <a:gd name="connsiteX19" fmla="*/ 766764 w 952499"/>
                <a:gd name="connsiteY19" fmla="*/ 159544 h 350043"/>
                <a:gd name="connsiteX20" fmla="*/ 952499 w 952499"/>
                <a:gd name="connsiteY20" fmla="*/ 154781 h 350043"/>
                <a:gd name="connsiteX21" fmla="*/ 797719 w 952499"/>
                <a:gd name="connsiteY21" fmla="*/ 195262 h 350043"/>
                <a:gd name="connsiteX22" fmla="*/ 945356 w 952499"/>
                <a:gd name="connsiteY22" fmla="*/ 207168 h 350043"/>
                <a:gd name="connsiteX23" fmla="*/ 828674 w 952499"/>
                <a:gd name="connsiteY23" fmla="*/ 226218 h 350043"/>
                <a:gd name="connsiteX24" fmla="*/ 947737 w 952499"/>
                <a:gd name="connsiteY24" fmla="*/ 245269 h 350043"/>
                <a:gd name="connsiteX25" fmla="*/ 785812 w 952499"/>
                <a:gd name="connsiteY25" fmla="*/ 288132 h 350043"/>
                <a:gd name="connsiteX26" fmla="*/ 716757 w 952499"/>
                <a:gd name="connsiteY26" fmla="*/ 295274 h 350043"/>
                <a:gd name="connsiteX27" fmla="*/ 666750 w 952499"/>
                <a:gd name="connsiteY27" fmla="*/ 297655 h 350043"/>
                <a:gd name="connsiteX28" fmla="*/ 521492 w 952499"/>
                <a:gd name="connsiteY28" fmla="*/ 290512 h 350043"/>
                <a:gd name="connsiteX29" fmla="*/ 502442 w 952499"/>
                <a:gd name="connsiteY29" fmla="*/ 350043 h 350043"/>
                <a:gd name="connsiteX30" fmla="*/ 378619 w 952499"/>
                <a:gd name="connsiteY30" fmla="*/ 347664 h 350043"/>
                <a:gd name="connsiteX31" fmla="*/ 242888 w 952499"/>
                <a:gd name="connsiteY31" fmla="*/ 335755 h 350043"/>
                <a:gd name="connsiteX32" fmla="*/ 1 w 952499"/>
                <a:gd name="connsiteY32" fmla="*/ 302419 h 350043"/>
                <a:gd name="connsiteX33" fmla="*/ 171449 w 952499"/>
                <a:gd name="connsiteY33" fmla="*/ 273843 h 350043"/>
                <a:gd name="connsiteX34" fmla="*/ 228599 w 952499"/>
                <a:gd name="connsiteY34" fmla="*/ 259555 h 350043"/>
                <a:gd name="connsiteX35" fmla="*/ 92868 w 952499"/>
                <a:gd name="connsiteY35" fmla="*/ 250031 h 350043"/>
                <a:gd name="connsiteX36" fmla="*/ 192882 w 952499"/>
                <a:gd name="connsiteY36" fmla="*/ 221456 h 350043"/>
                <a:gd name="connsiteX37" fmla="*/ 173832 w 952499"/>
                <a:gd name="connsiteY37" fmla="*/ 192882 h 350043"/>
                <a:gd name="connsiteX38" fmla="*/ 61912 w 952499"/>
                <a:gd name="connsiteY38" fmla="*/ 216693 h 350043"/>
                <a:gd name="connsiteX39" fmla="*/ 14287 w 952499"/>
                <a:gd name="connsiteY39" fmla="*/ 230981 h 350043"/>
                <a:gd name="connsiteX40" fmla="*/ 0 w 952499"/>
                <a:gd name="connsiteY40" fmla="*/ 192882 h 350043"/>
                <a:gd name="connsiteX41" fmla="*/ 59531 w 952499"/>
                <a:gd name="connsiteY41" fmla="*/ 180975 h 350043"/>
                <a:gd name="connsiteX42" fmla="*/ 133350 w 952499"/>
                <a:gd name="connsiteY42" fmla="*/ 171449 h 350043"/>
                <a:gd name="connsiteX43" fmla="*/ 133350 w 952499"/>
                <a:gd name="connsiteY43" fmla="*/ 169067 h 350043"/>
                <a:gd name="connsiteX44" fmla="*/ 130969 w 952499"/>
                <a:gd name="connsiteY44" fmla="*/ 169067 h 350043"/>
                <a:gd name="connsiteX45" fmla="*/ 130969 w 952499"/>
                <a:gd name="connsiteY45" fmla="*/ 166686 h 350043"/>
                <a:gd name="connsiteX46" fmla="*/ 121444 w 952499"/>
                <a:gd name="connsiteY46" fmla="*/ 166686 h 350043"/>
                <a:gd name="connsiteX47" fmla="*/ 107157 w 952499"/>
                <a:gd name="connsiteY47" fmla="*/ 150018 h 350043"/>
                <a:gd name="connsiteX0" fmla="*/ 107157 w 952499"/>
                <a:gd name="connsiteY0" fmla="*/ 150018 h 350043"/>
                <a:gd name="connsiteX1" fmla="*/ 69056 w 952499"/>
                <a:gd name="connsiteY1" fmla="*/ 133350 h 350043"/>
                <a:gd name="connsiteX2" fmla="*/ 202406 w 952499"/>
                <a:gd name="connsiteY2" fmla="*/ 80962 h 350043"/>
                <a:gd name="connsiteX3" fmla="*/ 197644 w 952499"/>
                <a:gd name="connsiteY3" fmla="*/ 78580 h 350043"/>
                <a:gd name="connsiteX4" fmla="*/ 257176 w 952499"/>
                <a:gd name="connsiteY4" fmla="*/ 85724 h 350043"/>
                <a:gd name="connsiteX5" fmla="*/ 295274 w 952499"/>
                <a:gd name="connsiteY5" fmla="*/ 71437 h 350043"/>
                <a:gd name="connsiteX6" fmla="*/ 354807 w 952499"/>
                <a:gd name="connsiteY6" fmla="*/ 61913 h 350043"/>
                <a:gd name="connsiteX7" fmla="*/ 411956 w 952499"/>
                <a:gd name="connsiteY7" fmla="*/ 40481 h 350043"/>
                <a:gd name="connsiteX8" fmla="*/ 440532 w 952499"/>
                <a:gd name="connsiteY8" fmla="*/ 7143 h 350043"/>
                <a:gd name="connsiteX9" fmla="*/ 469106 w 952499"/>
                <a:gd name="connsiteY9" fmla="*/ 2380 h 350043"/>
                <a:gd name="connsiteX10" fmla="*/ 516732 w 952499"/>
                <a:gd name="connsiteY10" fmla="*/ 0 h 350043"/>
                <a:gd name="connsiteX11" fmla="*/ 564356 w 952499"/>
                <a:gd name="connsiteY11" fmla="*/ 23812 h 350043"/>
                <a:gd name="connsiteX12" fmla="*/ 581024 w 952499"/>
                <a:gd name="connsiteY12" fmla="*/ 4763 h 350043"/>
                <a:gd name="connsiteX13" fmla="*/ 626270 w 952499"/>
                <a:gd name="connsiteY13" fmla="*/ 16669 h 350043"/>
                <a:gd name="connsiteX14" fmla="*/ 623887 w 952499"/>
                <a:gd name="connsiteY14" fmla="*/ 30956 h 350043"/>
                <a:gd name="connsiteX15" fmla="*/ 683419 w 952499"/>
                <a:gd name="connsiteY15" fmla="*/ 54767 h 350043"/>
                <a:gd name="connsiteX16" fmla="*/ 762001 w 952499"/>
                <a:gd name="connsiteY16" fmla="*/ 88106 h 350043"/>
                <a:gd name="connsiteX17" fmla="*/ 823913 w 952499"/>
                <a:gd name="connsiteY17" fmla="*/ 121444 h 350043"/>
                <a:gd name="connsiteX18" fmla="*/ 902492 w 952499"/>
                <a:gd name="connsiteY18" fmla="*/ 123824 h 350043"/>
                <a:gd name="connsiteX19" fmla="*/ 766764 w 952499"/>
                <a:gd name="connsiteY19" fmla="*/ 159544 h 350043"/>
                <a:gd name="connsiteX20" fmla="*/ 952499 w 952499"/>
                <a:gd name="connsiteY20" fmla="*/ 154781 h 350043"/>
                <a:gd name="connsiteX21" fmla="*/ 797719 w 952499"/>
                <a:gd name="connsiteY21" fmla="*/ 195262 h 350043"/>
                <a:gd name="connsiteX22" fmla="*/ 945356 w 952499"/>
                <a:gd name="connsiteY22" fmla="*/ 207168 h 350043"/>
                <a:gd name="connsiteX23" fmla="*/ 828674 w 952499"/>
                <a:gd name="connsiteY23" fmla="*/ 226218 h 350043"/>
                <a:gd name="connsiteX24" fmla="*/ 947737 w 952499"/>
                <a:gd name="connsiteY24" fmla="*/ 245269 h 350043"/>
                <a:gd name="connsiteX25" fmla="*/ 785812 w 952499"/>
                <a:gd name="connsiteY25" fmla="*/ 288132 h 350043"/>
                <a:gd name="connsiteX26" fmla="*/ 716757 w 952499"/>
                <a:gd name="connsiteY26" fmla="*/ 295274 h 350043"/>
                <a:gd name="connsiteX27" fmla="*/ 666750 w 952499"/>
                <a:gd name="connsiteY27" fmla="*/ 297655 h 350043"/>
                <a:gd name="connsiteX28" fmla="*/ 521492 w 952499"/>
                <a:gd name="connsiteY28" fmla="*/ 290512 h 350043"/>
                <a:gd name="connsiteX29" fmla="*/ 502442 w 952499"/>
                <a:gd name="connsiteY29" fmla="*/ 350043 h 350043"/>
                <a:gd name="connsiteX30" fmla="*/ 378619 w 952499"/>
                <a:gd name="connsiteY30" fmla="*/ 347664 h 350043"/>
                <a:gd name="connsiteX31" fmla="*/ 242888 w 952499"/>
                <a:gd name="connsiteY31" fmla="*/ 335755 h 350043"/>
                <a:gd name="connsiteX32" fmla="*/ 1 w 952499"/>
                <a:gd name="connsiteY32" fmla="*/ 302419 h 350043"/>
                <a:gd name="connsiteX33" fmla="*/ 171449 w 952499"/>
                <a:gd name="connsiteY33" fmla="*/ 273843 h 350043"/>
                <a:gd name="connsiteX34" fmla="*/ 228599 w 952499"/>
                <a:gd name="connsiteY34" fmla="*/ 259555 h 350043"/>
                <a:gd name="connsiteX35" fmla="*/ 92868 w 952499"/>
                <a:gd name="connsiteY35" fmla="*/ 250031 h 350043"/>
                <a:gd name="connsiteX36" fmla="*/ 192882 w 952499"/>
                <a:gd name="connsiteY36" fmla="*/ 221456 h 350043"/>
                <a:gd name="connsiteX37" fmla="*/ 261938 w 952499"/>
                <a:gd name="connsiteY37" fmla="*/ 190501 h 350043"/>
                <a:gd name="connsiteX38" fmla="*/ 61912 w 952499"/>
                <a:gd name="connsiteY38" fmla="*/ 216693 h 350043"/>
                <a:gd name="connsiteX39" fmla="*/ 14287 w 952499"/>
                <a:gd name="connsiteY39" fmla="*/ 230981 h 350043"/>
                <a:gd name="connsiteX40" fmla="*/ 0 w 952499"/>
                <a:gd name="connsiteY40" fmla="*/ 192882 h 350043"/>
                <a:gd name="connsiteX41" fmla="*/ 59531 w 952499"/>
                <a:gd name="connsiteY41" fmla="*/ 180975 h 350043"/>
                <a:gd name="connsiteX42" fmla="*/ 133350 w 952499"/>
                <a:gd name="connsiteY42" fmla="*/ 171449 h 350043"/>
                <a:gd name="connsiteX43" fmla="*/ 133350 w 952499"/>
                <a:gd name="connsiteY43" fmla="*/ 169067 h 350043"/>
                <a:gd name="connsiteX44" fmla="*/ 130969 w 952499"/>
                <a:gd name="connsiteY44" fmla="*/ 169067 h 350043"/>
                <a:gd name="connsiteX45" fmla="*/ 130969 w 952499"/>
                <a:gd name="connsiteY45" fmla="*/ 166686 h 350043"/>
                <a:gd name="connsiteX46" fmla="*/ 121444 w 952499"/>
                <a:gd name="connsiteY46" fmla="*/ 166686 h 350043"/>
                <a:gd name="connsiteX47" fmla="*/ 107157 w 952499"/>
                <a:gd name="connsiteY47" fmla="*/ 150018 h 350043"/>
                <a:gd name="connsiteX0" fmla="*/ 107157 w 952499"/>
                <a:gd name="connsiteY0" fmla="*/ 150018 h 350043"/>
                <a:gd name="connsiteX1" fmla="*/ 69056 w 952499"/>
                <a:gd name="connsiteY1" fmla="*/ 133350 h 350043"/>
                <a:gd name="connsiteX2" fmla="*/ 202406 w 952499"/>
                <a:gd name="connsiteY2" fmla="*/ 80962 h 350043"/>
                <a:gd name="connsiteX3" fmla="*/ 197644 w 952499"/>
                <a:gd name="connsiteY3" fmla="*/ 78580 h 350043"/>
                <a:gd name="connsiteX4" fmla="*/ 257176 w 952499"/>
                <a:gd name="connsiteY4" fmla="*/ 85724 h 350043"/>
                <a:gd name="connsiteX5" fmla="*/ 295274 w 952499"/>
                <a:gd name="connsiteY5" fmla="*/ 71437 h 350043"/>
                <a:gd name="connsiteX6" fmla="*/ 354807 w 952499"/>
                <a:gd name="connsiteY6" fmla="*/ 61913 h 350043"/>
                <a:gd name="connsiteX7" fmla="*/ 411956 w 952499"/>
                <a:gd name="connsiteY7" fmla="*/ 40481 h 350043"/>
                <a:gd name="connsiteX8" fmla="*/ 440532 w 952499"/>
                <a:gd name="connsiteY8" fmla="*/ 7143 h 350043"/>
                <a:gd name="connsiteX9" fmla="*/ 469106 w 952499"/>
                <a:gd name="connsiteY9" fmla="*/ 2380 h 350043"/>
                <a:gd name="connsiteX10" fmla="*/ 516732 w 952499"/>
                <a:gd name="connsiteY10" fmla="*/ 0 h 350043"/>
                <a:gd name="connsiteX11" fmla="*/ 564356 w 952499"/>
                <a:gd name="connsiteY11" fmla="*/ 23812 h 350043"/>
                <a:gd name="connsiteX12" fmla="*/ 581024 w 952499"/>
                <a:gd name="connsiteY12" fmla="*/ 4763 h 350043"/>
                <a:gd name="connsiteX13" fmla="*/ 626270 w 952499"/>
                <a:gd name="connsiteY13" fmla="*/ 16669 h 350043"/>
                <a:gd name="connsiteX14" fmla="*/ 623887 w 952499"/>
                <a:gd name="connsiteY14" fmla="*/ 30956 h 350043"/>
                <a:gd name="connsiteX15" fmla="*/ 683419 w 952499"/>
                <a:gd name="connsiteY15" fmla="*/ 54767 h 350043"/>
                <a:gd name="connsiteX16" fmla="*/ 762001 w 952499"/>
                <a:gd name="connsiteY16" fmla="*/ 88106 h 350043"/>
                <a:gd name="connsiteX17" fmla="*/ 823913 w 952499"/>
                <a:gd name="connsiteY17" fmla="*/ 121444 h 350043"/>
                <a:gd name="connsiteX18" fmla="*/ 902492 w 952499"/>
                <a:gd name="connsiteY18" fmla="*/ 123824 h 350043"/>
                <a:gd name="connsiteX19" fmla="*/ 766764 w 952499"/>
                <a:gd name="connsiteY19" fmla="*/ 159544 h 350043"/>
                <a:gd name="connsiteX20" fmla="*/ 952499 w 952499"/>
                <a:gd name="connsiteY20" fmla="*/ 154781 h 350043"/>
                <a:gd name="connsiteX21" fmla="*/ 797719 w 952499"/>
                <a:gd name="connsiteY21" fmla="*/ 195262 h 350043"/>
                <a:gd name="connsiteX22" fmla="*/ 945356 w 952499"/>
                <a:gd name="connsiteY22" fmla="*/ 207168 h 350043"/>
                <a:gd name="connsiteX23" fmla="*/ 828674 w 952499"/>
                <a:gd name="connsiteY23" fmla="*/ 226218 h 350043"/>
                <a:gd name="connsiteX24" fmla="*/ 947737 w 952499"/>
                <a:gd name="connsiteY24" fmla="*/ 245269 h 350043"/>
                <a:gd name="connsiteX25" fmla="*/ 785812 w 952499"/>
                <a:gd name="connsiteY25" fmla="*/ 288132 h 350043"/>
                <a:gd name="connsiteX26" fmla="*/ 716757 w 952499"/>
                <a:gd name="connsiteY26" fmla="*/ 295274 h 350043"/>
                <a:gd name="connsiteX27" fmla="*/ 666750 w 952499"/>
                <a:gd name="connsiteY27" fmla="*/ 297655 h 350043"/>
                <a:gd name="connsiteX28" fmla="*/ 521492 w 952499"/>
                <a:gd name="connsiteY28" fmla="*/ 290512 h 350043"/>
                <a:gd name="connsiteX29" fmla="*/ 502442 w 952499"/>
                <a:gd name="connsiteY29" fmla="*/ 350043 h 350043"/>
                <a:gd name="connsiteX30" fmla="*/ 378619 w 952499"/>
                <a:gd name="connsiteY30" fmla="*/ 347664 h 350043"/>
                <a:gd name="connsiteX31" fmla="*/ 242888 w 952499"/>
                <a:gd name="connsiteY31" fmla="*/ 335755 h 350043"/>
                <a:gd name="connsiteX32" fmla="*/ 1 w 952499"/>
                <a:gd name="connsiteY32" fmla="*/ 302419 h 350043"/>
                <a:gd name="connsiteX33" fmla="*/ 171449 w 952499"/>
                <a:gd name="connsiteY33" fmla="*/ 273843 h 350043"/>
                <a:gd name="connsiteX34" fmla="*/ 228599 w 952499"/>
                <a:gd name="connsiteY34" fmla="*/ 259555 h 350043"/>
                <a:gd name="connsiteX35" fmla="*/ 92868 w 952499"/>
                <a:gd name="connsiteY35" fmla="*/ 250031 h 350043"/>
                <a:gd name="connsiteX36" fmla="*/ 192882 w 952499"/>
                <a:gd name="connsiteY36" fmla="*/ 221456 h 350043"/>
                <a:gd name="connsiteX37" fmla="*/ 261938 w 952499"/>
                <a:gd name="connsiteY37" fmla="*/ 190501 h 350043"/>
                <a:gd name="connsiteX38" fmla="*/ 123824 w 952499"/>
                <a:gd name="connsiteY38" fmla="*/ 207168 h 350043"/>
                <a:gd name="connsiteX39" fmla="*/ 14287 w 952499"/>
                <a:gd name="connsiteY39" fmla="*/ 230981 h 350043"/>
                <a:gd name="connsiteX40" fmla="*/ 0 w 952499"/>
                <a:gd name="connsiteY40" fmla="*/ 192882 h 350043"/>
                <a:gd name="connsiteX41" fmla="*/ 59531 w 952499"/>
                <a:gd name="connsiteY41" fmla="*/ 180975 h 350043"/>
                <a:gd name="connsiteX42" fmla="*/ 133350 w 952499"/>
                <a:gd name="connsiteY42" fmla="*/ 171449 h 350043"/>
                <a:gd name="connsiteX43" fmla="*/ 133350 w 952499"/>
                <a:gd name="connsiteY43" fmla="*/ 169067 h 350043"/>
                <a:gd name="connsiteX44" fmla="*/ 130969 w 952499"/>
                <a:gd name="connsiteY44" fmla="*/ 169067 h 350043"/>
                <a:gd name="connsiteX45" fmla="*/ 130969 w 952499"/>
                <a:gd name="connsiteY45" fmla="*/ 166686 h 350043"/>
                <a:gd name="connsiteX46" fmla="*/ 121444 w 952499"/>
                <a:gd name="connsiteY46" fmla="*/ 166686 h 350043"/>
                <a:gd name="connsiteX47" fmla="*/ 107157 w 952499"/>
                <a:gd name="connsiteY47" fmla="*/ 150018 h 350043"/>
                <a:gd name="connsiteX0" fmla="*/ 107157 w 952499"/>
                <a:gd name="connsiteY0" fmla="*/ 150018 h 350043"/>
                <a:gd name="connsiteX1" fmla="*/ 69056 w 952499"/>
                <a:gd name="connsiteY1" fmla="*/ 133350 h 350043"/>
                <a:gd name="connsiteX2" fmla="*/ 202406 w 952499"/>
                <a:gd name="connsiteY2" fmla="*/ 80962 h 350043"/>
                <a:gd name="connsiteX3" fmla="*/ 197644 w 952499"/>
                <a:gd name="connsiteY3" fmla="*/ 78580 h 350043"/>
                <a:gd name="connsiteX4" fmla="*/ 257176 w 952499"/>
                <a:gd name="connsiteY4" fmla="*/ 85724 h 350043"/>
                <a:gd name="connsiteX5" fmla="*/ 295274 w 952499"/>
                <a:gd name="connsiteY5" fmla="*/ 71437 h 350043"/>
                <a:gd name="connsiteX6" fmla="*/ 354807 w 952499"/>
                <a:gd name="connsiteY6" fmla="*/ 61913 h 350043"/>
                <a:gd name="connsiteX7" fmla="*/ 411956 w 952499"/>
                <a:gd name="connsiteY7" fmla="*/ 40481 h 350043"/>
                <a:gd name="connsiteX8" fmla="*/ 440532 w 952499"/>
                <a:gd name="connsiteY8" fmla="*/ 7143 h 350043"/>
                <a:gd name="connsiteX9" fmla="*/ 469106 w 952499"/>
                <a:gd name="connsiteY9" fmla="*/ 2380 h 350043"/>
                <a:gd name="connsiteX10" fmla="*/ 516732 w 952499"/>
                <a:gd name="connsiteY10" fmla="*/ 0 h 350043"/>
                <a:gd name="connsiteX11" fmla="*/ 564356 w 952499"/>
                <a:gd name="connsiteY11" fmla="*/ 23812 h 350043"/>
                <a:gd name="connsiteX12" fmla="*/ 581024 w 952499"/>
                <a:gd name="connsiteY12" fmla="*/ 4763 h 350043"/>
                <a:gd name="connsiteX13" fmla="*/ 626270 w 952499"/>
                <a:gd name="connsiteY13" fmla="*/ 16669 h 350043"/>
                <a:gd name="connsiteX14" fmla="*/ 623887 w 952499"/>
                <a:gd name="connsiteY14" fmla="*/ 30956 h 350043"/>
                <a:gd name="connsiteX15" fmla="*/ 683419 w 952499"/>
                <a:gd name="connsiteY15" fmla="*/ 54767 h 350043"/>
                <a:gd name="connsiteX16" fmla="*/ 762001 w 952499"/>
                <a:gd name="connsiteY16" fmla="*/ 88106 h 350043"/>
                <a:gd name="connsiteX17" fmla="*/ 823913 w 952499"/>
                <a:gd name="connsiteY17" fmla="*/ 121444 h 350043"/>
                <a:gd name="connsiteX18" fmla="*/ 902492 w 952499"/>
                <a:gd name="connsiteY18" fmla="*/ 123824 h 350043"/>
                <a:gd name="connsiteX19" fmla="*/ 766764 w 952499"/>
                <a:gd name="connsiteY19" fmla="*/ 159544 h 350043"/>
                <a:gd name="connsiteX20" fmla="*/ 952499 w 952499"/>
                <a:gd name="connsiteY20" fmla="*/ 154781 h 350043"/>
                <a:gd name="connsiteX21" fmla="*/ 797719 w 952499"/>
                <a:gd name="connsiteY21" fmla="*/ 195262 h 350043"/>
                <a:gd name="connsiteX22" fmla="*/ 945356 w 952499"/>
                <a:gd name="connsiteY22" fmla="*/ 207168 h 350043"/>
                <a:gd name="connsiteX23" fmla="*/ 828674 w 952499"/>
                <a:gd name="connsiteY23" fmla="*/ 226218 h 350043"/>
                <a:gd name="connsiteX24" fmla="*/ 947737 w 952499"/>
                <a:gd name="connsiteY24" fmla="*/ 245269 h 350043"/>
                <a:gd name="connsiteX25" fmla="*/ 785812 w 952499"/>
                <a:gd name="connsiteY25" fmla="*/ 288132 h 350043"/>
                <a:gd name="connsiteX26" fmla="*/ 716757 w 952499"/>
                <a:gd name="connsiteY26" fmla="*/ 295274 h 350043"/>
                <a:gd name="connsiteX27" fmla="*/ 666750 w 952499"/>
                <a:gd name="connsiteY27" fmla="*/ 297655 h 350043"/>
                <a:gd name="connsiteX28" fmla="*/ 521492 w 952499"/>
                <a:gd name="connsiteY28" fmla="*/ 290512 h 350043"/>
                <a:gd name="connsiteX29" fmla="*/ 502442 w 952499"/>
                <a:gd name="connsiteY29" fmla="*/ 350043 h 350043"/>
                <a:gd name="connsiteX30" fmla="*/ 378619 w 952499"/>
                <a:gd name="connsiteY30" fmla="*/ 347664 h 350043"/>
                <a:gd name="connsiteX31" fmla="*/ 242888 w 952499"/>
                <a:gd name="connsiteY31" fmla="*/ 335755 h 350043"/>
                <a:gd name="connsiteX32" fmla="*/ 1 w 952499"/>
                <a:gd name="connsiteY32" fmla="*/ 302419 h 350043"/>
                <a:gd name="connsiteX33" fmla="*/ 171449 w 952499"/>
                <a:gd name="connsiteY33" fmla="*/ 273843 h 350043"/>
                <a:gd name="connsiteX34" fmla="*/ 228599 w 952499"/>
                <a:gd name="connsiteY34" fmla="*/ 259555 h 350043"/>
                <a:gd name="connsiteX35" fmla="*/ 92868 w 952499"/>
                <a:gd name="connsiteY35" fmla="*/ 250031 h 350043"/>
                <a:gd name="connsiteX36" fmla="*/ 192882 w 952499"/>
                <a:gd name="connsiteY36" fmla="*/ 221456 h 350043"/>
                <a:gd name="connsiteX37" fmla="*/ 261938 w 952499"/>
                <a:gd name="connsiteY37" fmla="*/ 190501 h 350043"/>
                <a:gd name="connsiteX38" fmla="*/ 123824 w 952499"/>
                <a:gd name="connsiteY38" fmla="*/ 207168 h 350043"/>
                <a:gd name="connsiteX39" fmla="*/ 14287 w 952499"/>
                <a:gd name="connsiteY39" fmla="*/ 230981 h 350043"/>
                <a:gd name="connsiteX40" fmla="*/ 0 w 952499"/>
                <a:gd name="connsiteY40" fmla="*/ 192882 h 350043"/>
                <a:gd name="connsiteX41" fmla="*/ 59531 w 952499"/>
                <a:gd name="connsiteY41" fmla="*/ 180975 h 350043"/>
                <a:gd name="connsiteX42" fmla="*/ 133350 w 952499"/>
                <a:gd name="connsiteY42" fmla="*/ 171449 h 350043"/>
                <a:gd name="connsiteX43" fmla="*/ 133350 w 952499"/>
                <a:gd name="connsiteY43" fmla="*/ 169067 h 350043"/>
                <a:gd name="connsiteX44" fmla="*/ 130969 w 952499"/>
                <a:gd name="connsiteY44" fmla="*/ 169067 h 350043"/>
                <a:gd name="connsiteX45" fmla="*/ 130969 w 952499"/>
                <a:gd name="connsiteY45" fmla="*/ 166686 h 350043"/>
                <a:gd name="connsiteX46" fmla="*/ 107157 w 952499"/>
                <a:gd name="connsiteY46" fmla="*/ 150018 h 350043"/>
                <a:gd name="connsiteX0" fmla="*/ 107157 w 952499"/>
                <a:gd name="connsiteY0" fmla="*/ 150018 h 350043"/>
                <a:gd name="connsiteX1" fmla="*/ 69056 w 952499"/>
                <a:gd name="connsiteY1" fmla="*/ 133350 h 350043"/>
                <a:gd name="connsiteX2" fmla="*/ 202406 w 952499"/>
                <a:gd name="connsiteY2" fmla="*/ 80962 h 350043"/>
                <a:gd name="connsiteX3" fmla="*/ 197644 w 952499"/>
                <a:gd name="connsiteY3" fmla="*/ 78580 h 350043"/>
                <a:gd name="connsiteX4" fmla="*/ 257176 w 952499"/>
                <a:gd name="connsiteY4" fmla="*/ 85724 h 350043"/>
                <a:gd name="connsiteX5" fmla="*/ 295274 w 952499"/>
                <a:gd name="connsiteY5" fmla="*/ 71437 h 350043"/>
                <a:gd name="connsiteX6" fmla="*/ 354807 w 952499"/>
                <a:gd name="connsiteY6" fmla="*/ 61913 h 350043"/>
                <a:gd name="connsiteX7" fmla="*/ 411956 w 952499"/>
                <a:gd name="connsiteY7" fmla="*/ 40481 h 350043"/>
                <a:gd name="connsiteX8" fmla="*/ 440532 w 952499"/>
                <a:gd name="connsiteY8" fmla="*/ 7143 h 350043"/>
                <a:gd name="connsiteX9" fmla="*/ 469106 w 952499"/>
                <a:gd name="connsiteY9" fmla="*/ 2380 h 350043"/>
                <a:gd name="connsiteX10" fmla="*/ 516732 w 952499"/>
                <a:gd name="connsiteY10" fmla="*/ 0 h 350043"/>
                <a:gd name="connsiteX11" fmla="*/ 564356 w 952499"/>
                <a:gd name="connsiteY11" fmla="*/ 23812 h 350043"/>
                <a:gd name="connsiteX12" fmla="*/ 581024 w 952499"/>
                <a:gd name="connsiteY12" fmla="*/ 4763 h 350043"/>
                <a:gd name="connsiteX13" fmla="*/ 626270 w 952499"/>
                <a:gd name="connsiteY13" fmla="*/ 16669 h 350043"/>
                <a:gd name="connsiteX14" fmla="*/ 623887 w 952499"/>
                <a:gd name="connsiteY14" fmla="*/ 30956 h 350043"/>
                <a:gd name="connsiteX15" fmla="*/ 683419 w 952499"/>
                <a:gd name="connsiteY15" fmla="*/ 54767 h 350043"/>
                <a:gd name="connsiteX16" fmla="*/ 762001 w 952499"/>
                <a:gd name="connsiteY16" fmla="*/ 88106 h 350043"/>
                <a:gd name="connsiteX17" fmla="*/ 823913 w 952499"/>
                <a:gd name="connsiteY17" fmla="*/ 121444 h 350043"/>
                <a:gd name="connsiteX18" fmla="*/ 902492 w 952499"/>
                <a:gd name="connsiteY18" fmla="*/ 123824 h 350043"/>
                <a:gd name="connsiteX19" fmla="*/ 766764 w 952499"/>
                <a:gd name="connsiteY19" fmla="*/ 159544 h 350043"/>
                <a:gd name="connsiteX20" fmla="*/ 952499 w 952499"/>
                <a:gd name="connsiteY20" fmla="*/ 154781 h 350043"/>
                <a:gd name="connsiteX21" fmla="*/ 797719 w 952499"/>
                <a:gd name="connsiteY21" fmla="*/ 195262 h 350043"/>
                <a:gd name="connsiteX22" fmla="*/ 945356 w 952499"/>
                <a:gd name="connsiteY22" fmla="*/ 207168 h 350043"/>
                <a:gd name="connsiteX23" fmla="*/ 828674 w 952499"/>
                <a:gd name="connsiteY23" fmla="*/ 226218 h 350043"/>
                <a:gd name="connsiteX24" fmla="*/ 947737 w 952499"/>
                <a:gd name="connsiteY24" fmla="*/ 245269 h 350043"/>
                <a:gd name="connsiteX25" fmla="*/ 785812 w 952499"/>
                <a:gd name="connsiteY25" fmla="*/ 288132 h 350043"/>
                <a:gd name="connsiteX26" fmla="*/ 716757 w 952499"/>
                <a:gd name="connsiteY26" fmla="*/ 295274 h 350043"/>
                <a:gd name="connsiteX27" fmla="*/ 666750 w 952499"/>
                <a:gd name="connsiteY27" fmla="*/ 297655 h 350043"/>
                <a:gd name="connsiteX28" fmla="*/ 521492 w 952499"/>
                <a:gd name="connsiteY28" fmla="*/ 290512 h 350043"/>
                <a:gd name="connsiteX29" fmla="*/ 502442 w 952499"/>
                <a:gd name="connsiteY29" fmla="*/ 350043 h 350043"/>
                <a:gd name="connsiteX30" fmla="*/ 378619 w 952499"/>
                <a:gd name="connsiteY30" fmla="*/ 347664 h 350043"/>
                <a:gd name="connsiteX31" fmla="*/ 242888 w 952499"/>
                <a:gd name="connsiteY31" fmla="*/ 335755 h 350043"/>
                <a:gd name="connsiteX32" fmla="*/ 1 w 952499"/>
                <a:gd name="connsiteY32" fmla="*/ 302419 h 350043"/>
                <a:gd name="connsiteX33" fmla="*/ 171449 w 952499"/>
                <a:gd name="connsiteY33" fmla="*/ 273843 h 350043"/>
                <a:gd name="connsiteX34" fmla="*/ 228599 w 952499"/>
                <a:gd name="connsiteY34" fmla="*/ 259555 h 350043"/>
                <a:gd name="connsiteX35" fmla="*/ 92868 w 952499"/>
                <a:gd name="connsiteY35" fmla="*/ 250031 h 350043"/>
                <a:gd name="connsiteX36" fmla="*/ 192882 w 952499"/>
                <a:gd name="connsiteY36" fmla="*/ 221456 h 350043"/>
                <a:gd name="connsiteX37" fmla="*/ 261938 w 952499"/>
                <a:gd name="connsiteY37" fmla="*/ 190501 h 350043"/>
                <a:gd name="connsiteX38" fmla="*/ 123824 w 952499"/>
                <a:gd name="connsiteY38" fmla="*/ 207168 h 350043"/>
                <a:gd name="connsiteX39" fmla="*/ 14287 w 952499"/>
                <a:gd name="connsiteY39" fmla="*/ 230981 h 350043"/>
                <a:gd name="connsiteX40" fmla="*/ 0 w 952499"/>
                <a:gd name="connsiteY40" fmla="*/ 192882 h 350043"/>
                <a:gd name="connsiteX41" fmla="*/ 59531 w 952499"/>
                <a:gd name="connsiteY41" fmla="*/ 180975 h 350043"/>
                <a:gd name="connsiteX42" fmla="*/ 133350 w 952499"/>
                <a:gd name="connsiteY42" fmla="*/ 171449 h 350043"/>
                <a:gd name="connsiteX43" fmla="*/ 133350 w 952499"/>
                <a:gd name="connsiteY43" fmla="*/ 169067 h 350043"/>
                <a:gd name="connsiteX44" fmla="*/ 130969 w 952499"/>
                <a:gd name="connsiteY44" fmla="*/ 169067 h 350043"/>
                <a:gd name="connsiteX45" fmla="*/ 107157 w 952499"/>
                <a:gd name="connsiteY45" fmla="*/ 150018 h 350043"/>
                <a:gd name="connsiteX0" fmla="*/ 107157 w 952499"/>
                <a:gd name="connsiteY0" fmla="*/ 150018 h 350043"/>
                <a:gd name="connsiteX1" fmla="*/ 69056 w 952499"/>
                <a:gd name="connsiteY1" fmla="*/ 133350 h 350043"/>
                <a:gd name="connsiteX2" fmla="*/ 202406 w 952499"/>
                <a:gd name="connsiteY2" fmla="*/ 80962 h 350043"/>
                <a:gd name="connsiteX3" fmla="*/ 197644 w 952499"/>
                <a:gd name="connsiteY3" fmla="*/ 78580 h 350043"/>
                <a:gd name="connsiteX4" fmla="*/ 257176 w 952499"/>
                <a:gd name="connsiteY4" fmla="*/ 85724 h 350043"/>
                <a:gd name="connsiteX5" fmla="*/ 295274 w 952499"/>
                <a:gd name="connsiteY5" fmla="*/ 71437 h 350043"/>
                <a:gd name="connsiteX6" fmla="*/ 354807 w 952499"/>
                <a:gd name="connsiteY6" fmla="*/ 61913 h 350043"/>
                <a:gd name="connsiteX7" fmla="*/ 411956 w 952499"/>
                <a:gd name="connsiteY7" fmla="*/ 40481 h 350043"/>
                <a:gd name="connsiteX8" fmla="*/ 440532 w 952499"/>
                <a:gd name="connsiteY8" fmla="*/ 7143 h 350043"/>
                <a:gd name="connsiteX9" fmla="*/ 469106 w 952499"/>
                <a:gd name="connsiteY9" fmla="*/ 2380 h 350043"/>
                <a:gd name="connsiteX10" fmla="*/ 516732 w 952499"/>
                <a:gd name="connsiteY10" fmla="*/ 0 h 350043"/>
                <a:gd name="connsiteX11" fmla="*/ 564356 w 952499"/>
                <a:gd name="connsiteY11" fmla="*/ 23812 h 350043"/>
                <a:gd name="connsiteX12" fmla="*/ 581024 w 952499"/>
                <a:gd name="connsiteY12" fmla="*/ 4763 h 350043"/>
                <a:gd name="connsiteX13" fmla="*/ 626270 w 952499"/>
                <a:gd name="connsiteY13" fmla="*/ 16669 h 350043"/>
                <a:gd name="connsiteX14" fmla="*/ 623887 w 952499"/>
                <a:gd name="connsiteY14" fmla="*/ 30956 h 350043"/>
                <a:gd name="connsiteX15" fmla="*/ 683419 w 952499"/>
                <a:gd name="connsiteY15" fmla="*/ 54767 h 350043"/>
                <a:gd name="connsiteX16" fmla="*/ 762001 w 952499"/>
                <a:gd name="connsiteY16" fmla="*/ 88106 h 350043"/>
                <a:gd name="connsiteX17" fmla="*/ 823913 w 952499"/>
                <a:gd name="connsiteY17" fmla="*/ 121444 h 350043"/>
                <a:gd name="connsiteX18" fmla="*/ 902492 w 952499"/>
                <a:gd name="connsiteY18" fmla="*/ 123824 h 350043"/>
                <a:gd name="connsiteX19" fmla="*/ 766764 w 952499"/>
                <a:gd name="connsiteY19" fmla="*/ 159544 h 350043"/>
                <a:gd name="connsiteX20" fmla="*/ 952499 w 952499"/>
                <a:gd name="connsiteY20" fmla="*/ 154781 h 350043"/>
                <a:gd name="connsiteX21" fmla="*/ 797719 w 952499"/>
                <a:gd name="connsiteY21" fmla="*/ 195262 h 350043"/>
                <a:gd name="connsiteX22" fmla="*/ 945356 w 952499"/>
                <a:gd name="connsiteY22" fmla="*/ 207168 h 350043"/>
                <a:gd name="connsiteX23" fmla="*/ 828674 w 952499"/>
                <a:gd name="connsiteY23" fmla="*/ 226218 h 350043"/>
                <a:gd name="connsiteX24" fmla="*/ 947737 w 952499"/>
                <a:gd name="connsiteY24" fmla="*/ 245269 h 350043"/>
                <a:gd name="connsiteX25" fmla="*/ 785812 w 952499"/>
                <a:gd name="connsiteY25" fmla="*/ 288132 h 350043"/>
                <a:gd name="connsiteX26" fmla="*/ 716757 w 952499"/>
                <a:gd name="connsiteY26" fmla="*/ 295274 h 350043"/>
                <a:gd name="connsiteX27" fmla="*/ 666750 w 952499"/>
                <a:gd name="connsiteY27" fmla="*/ 297655 h 350043"/>
                <a:gd name="connsiteX28" fmla="*/ 521492 w 952499"/>
                <a:gd name="connsiteY28" fmla="*/ 290512 h 350043"/>
                <a:gd name="connsiteX29" fmla="*/ 502442 w 952499"/>
                <a:gd name="connsiteY29" fmla="*/ 350043 h 350043"/>
                <a:gd name="connsiteX30" fmla="*/ 378619 w 952499"/>
                <a:gd name="connsiteY30" fmla="*/ 347664 h 350043"/>
                <a:gd name="connsiteX31" fmla="*/ 242888 w 952499"/>
                <a:gd name="connsiteY31" fmla="*/ 335755 h 350043"/>
                <a:gd name="connsiteX32" fmla="*/ 1 w 952499"/>
                <a:gd name="connsiteY32" fmla="*/ 302419 h 350043"/>
                <a:gd name="connsiteX33" fmla="*/ 171449 w 952499"/>
                <a:gd name="connsiteY33" fmla="*/ 273843 h 350043"/>
                <a:gd name="connsiteX34" fmla="*/ 228599 w 952499"/>
                <a:gd name="connsiteY34" fmla="*/ 259555 h 350043"/>
                <a:gd name="connsiteX35" fmla="*/ 92868 w 952499"/>
                <a:gd name="connsiteY35" fmla="*/ 250031 h 350043"/>
                <a:gd name="connsiteX36" fmla="*/ 192882 w 952499"/>
                <a:gd name="connsiteY36" fmla="*/ 221456 h 350043"/>
                <a:gd name="connsiteX37" fmla="*/ 261938 w 952499"/>
                <a:gd name="connsiteY37" fmla="*/ 190501 h 350043"/>
                <a:gd name="connsiteX38" fmla="*/ 123824 w 952499"/>
                <a:gd name="connsiteY38" fmla="*/ 207168 h 350043"/>
                <a:gd name="connsiteX39" fmla="*/ 14287 w 952499"/>
                <a:gd name="connsiteY39" fmla="*/ 230981 h 350043"/>
                <a:gd name="connsiteX40" fmla="*/ 0 w 952499"/>
                <a:gd name="connsiteY40" fmla="*/ 192882 h 350043"/>
                <a:gd name="connsiteX41" fmla="*/ 59531 w 952499"/>
                <a:gd name="connsiteY41" fmla="*/ 180975 h 350043"/>
                <a:gd name="connsiteX42" fmla="*/ 133350 w 952499"/>
                <a:gd name="connsiteY42" fmla="*/ 171449 h 350043"/>
                <a:gd name="connsiteX43" fmla="*/ 133350 w 952499"/>
                <a:gd name="connsiteY43" fmla="*/ 169067 h 350043"/>
                <a:gd name="connsiteX44" fmla="*/ 107157 w 952499"/>
                <a:gd name="connsiteY44" fmla="*/ 150018 h 350043"/>
                <a:gd name="connsiteX0" fmla="*/ 107157 w 952499"/>
                <a:gd name="connsiteY0" fmla="*/ 150018 h 350043"/>
                <a:gd name="connsiteX1" fmla="*/ 69056 w 952499"/>
                <a:gd name="connsiteY1" fmla="*/ 133350 h 350043"/>
                <a:gd name="connsiteX2" fmla="*/ 202406 w 952499"/>
                <a:gd name="connsiteY2" fmla="*/ 80962 h 350043"/>
                <a:gd name="connsiteX3" fmla="*/ 197644 w 952499"/>
                <a:gd name="connsiteY3" fmla="*/ 78580 h 350043"/>
                <a:gd name="connsiteX4" fmla="*/ 257176 w 952499"/>
                <a:gd name="connsiteY4" fmla="*/ 85724 h 350043"/>
                <a:gd name="connsiteX5" fmla="*/ 295274 w 952499"/>
                <a:gd name="connsiteY5" fmla="*/ 71437 h 350043"/>
                <a:gd name="connsiteX6" fmla="*/ 354807 w 952499"/>
                <a:gd name="connsiteY6" fmla="*/ 61913 h 350043"/>
                <a:gd name="connsiteX7" fmla="*/ 411956 w 952499"/>
                <a:gd name="connsiteY7" fmla="*/ 40481 h 350043"/>
                <a:gd name="connsiteX8" fmla="*/ 440532 w 952499"/>
                <a:gd name="connsiteY8" fmla="*/ 7143 h 350043"/>
                <a:gd name="connsiteX9" fmla="*/ 469106 w 952499"/>
                <a:gd name="connsiteY9" fmla="*/ 2380 h 350043"/>
                <a:gd name="connsiteX10" fmla="*/ 516732 w 952499"/>
                <a:gd name="connsiteY10" fmla="*/ 0 h 350043"/>
                <a:gd name="connsiteX11" fmla="*/ 564356 w 952499"/>
                <a:gd name="connsiteY11" fmla="*/ 23812 h 350043"/>
                <a:gd name="connsiteX12" fmla="*/ 581024 w 952499"/>
                <a:gd name="connsiteY12" fmla="*/ 4763 h 350043"/>
                <a:gd name="connsiteX13" fmla="*/ 626270 w 952499"/>
                <a:gd name="connsiteY13" fmla="*/ 16669 h 350043"/>
                <a:gd name="connsiteX14" fmla="*/ 623887 w 952499"/>
                <a:gd name="connsiteY14" fmla="*/ 30956 h 350043"/>
                <a:gd name="connsiteX15" fmla="*/ 683419 w 952499"/>
                <a:gd name="connsiteY15" fmla="*/ 54767 h 350043"/>
                <a:gd name="connsiteX16" fmla="*/ 762001 w 952499"/>
                <a:gd name="connsiteY16" fmla="*/ 88106 h 350043"/>
                <a:gd name="connsiteX17" fmla="*/ 823913 w 952499"/>
                <a:gd name="connsiteY17" fmla="*/ 121444 h 350043"/>
                <a:gd name="connsiteX18" fmla="*/ 902492 w 952499"/>
                <a:gd name="connsiteY18" fmla="*/ 123824 h 350043"/>
                <a:gd name="connsiteX19" fmla="*/ 766764 w 952499"/>
                <a:gd name="connsiteY19" fmla="*/ 159544 h 350043"/>
                <a:gd name="connsiteX20" fmla="*/ 952499 w 952499"/>
                <a:gd name="connsiteY20" fmla="*/ 154781 h 350043"/>
                <a:gd name="connsiteX21" fmla="*/ 797719 w 952499"/>
                <a:gd name="connsiteY21" fmla="*/ 195262 h 350043"/>
                <a:gd name="connsiteX22" fmla="*/ 945356 w 952499"/>
                <a:gd name="connsiteY22" fmla="*/ 207168 h 350043"/>
                <a:gd name="connsiteX23" fmla="*/ 828674 w 952499"/>
                <a:gd name="connsiteY23" fmla="*/ 226218 h 350043"/>
                <a:gd name="connsiteX24" fmla="*/ 947737 w 952499"/>
                <a:gd name="connsiteY24" fmla="*/ 245269 h 350043"/>
                <a:gd name="connsiteX25" fmla="*/ 785812 w 952499"/>
                <a:gd name="connsiteY25" fmla="*/ 288132 h 350043"/>
                <a:gd name="connsiteX26" fmla="*/ 716757 w 952499"/>
                <a:gd name="connsiteY26" fmla="*/ 295274 h 350043"/>
                <a:gd name="connsiteX27" fmla="*/ 666750 w 952499"/>
                <a:gd name="connsiteY27" fmla="*/ 297655 h 350043"/>
                <a:gd name="connsiteX28" fmla="*/ 521492 w 952499"/>
                <a:gd name="connsiteY28" fmla="*/ 290512 h 350043"/>
                <a:gd name="connsiteX29" fmla="*/ 502442 w 952499"/>
                <a:gd name="connsiteY29" fmla="*/ 350043 h 350043"/>
                <a:gd name="connsiteX30" fmla="*/ 378619 w 952499"/>
                <a:gd name="connsiteY30" fmla="*/ 347664 h 350043"/>
                <a:gd name="connsiteX31" fmla="*/ 242888 w 952499"/>
                <a:gd name="connsiteY31" fmla="*/ 335755 h 350043"/>
                <a:gd name="connsiteX32" fmla="*/ 1 w 952499"/>
                <a:gd name="connsiteY32" fmla="*/ 302419 h 350043"/>
                <a:gd name="connsiteX33" fmla="*/ 171449 w 952499"/>
                <a:gd name="connsiteY33" fmla="*/ 273843 h 350043"/>
                <a:gd name="connsiteX34" fmla="*/ 228599 w 952499"/>
                <a:gd name="connsiteY34" fmla="*/ 259555 h 350043"/>
                <a:gd name="connsiteX35" fmla="*/ 92868 w 952499"/>
                <a:gd name="connsiteY35" fmla="*/ 250031 h 350043"/>
                <a:gd name="connsiteX36" fmla="*/ 192882 w 952499"/>
                <a:gd name="connsiteY36" fmla="*/ 221456 h 350043"/>
                <a:gd name="connsiteX37" fmla="*/ 261938 w 952499"/>
                <a:gd name="connsiteY37" fmla="*/ 190501 h 350043"/>
                <a:gd name="connsiteX38" fmla="*/ 123824 w 952499"/>
                <a:gd name="connsiteY38" fmla="*/ 207168 h 350043"/>
                <a:gd name="connsiteX39" fmla="*/ 14287 w 952499"/>
                <a:gd name="connsiteY39" fmla="*/ 230981 h 350043"/>
                <a:gd name="connsiteX40" fmla="*/ 0 w 952499"/>
                <a:gd name="connsiteY40" fmla="*/ 192882 h 350043"/>
                <a:gd name="connsiteX41" fmla="*/ 59531 w 952499"/>
                <a:gd name="connsiteY41" fmla="*/ 180975 h 350043"/>
                <a:gd name="connsiteX42" fmla="*/ 133350 w 952499"/>
                <a:gd name="connsiteY42" fmla="*/ 171449 h 350043"/>
                <a:gd name="connsiteX43" fmla="*/ 107157 w 952499"/>
                <a:gd name="connsiteY43" fmla="*/ 150018 h 350043"/>
                <a:gd name="connsiteX0" fmla="*/ 107157 w 952499"/>
                <a:gd name="connsiteY0" fmla="*/ 150018 h 350043"/>
                <a:gd name="connsiteX1" fmla="*/ 69056 w 952499"/>
                <a:gd name="connsiteY1" fmla="*/ 133350 h 350043"/>
                <a:gd name="connsiteX2" fmla="*/ 202406 w 952499"/>
                <a:gd name="connsiteY2" fmla="*/ 80962 h 350043"/>
                <a:gd name="connsiteX3" fmla="*/ 197644 w 952499"/>
                <a:gd name="connsiteY3" fmla="*/ 78580 h 350043"/>
                <a:gd name="connsiteX4" fmla="*/ 257176 w 952499"/>
                <a:gd name="connsiteY4" fmla="*/ 85724 h 350043"/>
                <a:gd name="connsiteX5" fmla="*/ 295274 w 952499"/>
                <a:gd name="connsiteY5" fmla="*/ 71437 h 350043"/>
                <a:gd name="connsiteX6" fmla="*/ 354807 w 952499"/>
                <a:gd name="connsiteY6" fmla="*/ 61913 h 350043"/>
                <a:gd name="connsiteX7" fmla="*/ 411956 w 952499"/>
                <a:gd name="connsiteY7" fmla="*/ 40481 h 350043"/>
                <a:gd name="connsiteX8" fmla="*/ 440532 w 952499"/>
                <a:gd name="connsiteY8" fmla="*/ 7143 h 350043"/>
                <a:gd name="connsiteX9" fmla="*/ 469106 w 952499"/>
                <a:gd name="connsiteY9" fmla="*/ 2380 h 350043"/>
                <a:gd name="connsiteX10" fmla="*/ 516732 w 952499"/>
                <a:gd name="connsiteY10" fmla="*/ 0 h 350043"/>
                <a:gd name="connsiteX11" fmla="*/ 564356 w 952499"/>
                <a:gd name="connsiteY11" fmla="*/ 23812 h 350043"/>
                <a:gd name="connsiteX12" fmla="*/ 581024 w 952499"/>
                <a:gd name="connsiteY12" fmla="*/ 4763 h 350043"/>
                <a:gd name="connsiteX13" fmla="*/ 626270 w 952499"/>
                <a:gd name="connsiteY13" fmla="*/ 16669 h 350043"/>
                <a:gd name="connsiteX14" fmla="*/ 623887 w 952499"/>
                <a:gd name="connsiteY14" fmla="*/ 30956 h 350043"/>
                <a:gd name="connsiteX15" fmla="*/ 683419 w 952499"/>
                <a:gd name="connsiteY15" fmla="*/ 54767 h 350043"/>
                <a:gd name="connsiteX16" fmla="*/ 762001 w 952499"/>
                <a:gd name="connsiteY16" fmla="*/ 88106 h 350043"/>
                <a:gd name="connsiteX17" fmla="*/ 823913 w 952499"/>
                <a:gd name="connsiteY17" fmla="*/ 121444 h 350043"/>
                <a:gd name="connsiteX18" fmla="*/ 902492 w 952499"/>
                <a:gd name="connsiteY18" fmla="*/ 123824 h 350043"/>
                <a:gd name="connsiteX19" fmla="*/ 766764 w 952499"/>
                <a:gd name="connsiteY19" fmla="*/ 159544 h 350043"/>
                <a:gd name="connsiteX20" fmla="*/ 952499 w 952499"/>
                <a:gd name="connsiteY20" fmla="*/ 154781 h 350043"/>
                <a:gd name="connsiteX21" fmla="*/ 797719 w 952499"/>
                <a:gd name="connsiteY21" fmla="*/ 195262 h 350043"/>
                <a:gd name="connsiteX22" fmla="*/ 945356 w 952499"/>
                <a:gd name="connsiteY22" fmla="*/ 207168 h 350043"/>
                <a:gd name="connsiteX23" fmla="*/ 828674 w 952499"/>
                <a:gd name="connsiteY23" fmla="*/ 226218 h 350043"/>
                <a:gd name="connsiteX24" fmla="*/ 947737 w 952499"/>
                <a:gd name="connsiteY24" fmla="*/ 245269 h 350043"/>
                <a:gd name="connsiteX25" fmla="*/ 785812 w 952499"/>
                <a:gd name="connsiteY25" fmla="*/ 288132 h 350043"/>
                <a:gd name="connsiteX26" fmla="*/ 716757 w 952499"/>
                <a:gd name="connsiteY26" fmla="*/ 295274 h 350043"/>
                <a:gd name="connsiteX27" fmla="*/ 666750 w 952499"/>
                <a:gd name="connsiteY27" fmla="*/ 297655 h 350043"/>
                <a:gd name="connsiteX28" fmla="*/ 521492 w 952499"/>
                <a:gd name="connsiteY28" fmla="*/ 290512 h 350043"/>
                <a:gd name="connsiteX29" fmla="*/ 502442 w 952499"/>
                <a:gd name="connsiteY29" fmla="*/ 350043 h 350043"/>
                <a:gd name="connsiteX30" fmla="*/ 378619 w 952499"/>
                <a:gd name="connsiteY30" fmla="*/ 347664 h 350043"/>
                <a:gd name="connsiteX31" fmla="*/ 242888 w 952499"/>
                <a:gd name="connsiteY31" fmla="*/ 335755 h 350043"/>
                <a:gd name="connsiteX32" fmla="*/ 1 w 952499"/>
                <a:gd name="connsiteY32" fmla="*/ 302419 h 350043"/>
                <a:gd name="connsiteX33" fmla="*/ 171449 w 952499"/>
                <a:gd name="connsiteY33" fmla="*/ 273843 h 350043"/>
                <a:gd name="connsiteX34" fmla="*/ 228599 w 952499"/>
                <a:gd name="connsiteY34" fmla="*/ 259555 h 350043"/>
                <a:gd name="connsiteX35" fmla="*/ 92868 w 952499"/>
                <a:gd name="connsiteY35" fmla="*/ 250031 h 350043"/>
                <a:gd name="connsiteX36" fmla="*/ 192882 w 952499"/>
                <a:gd name="connsiteY36" fmla="*/ 221456 h 350043"/>
                <a:gd name="connsiteX37" fmla="*/ 261938 w 952499"/>
                <a:gd name="connsiteY37" fmla="*/ 190501 h 350043"/>
                <a:gd name="connsiteX38" fmla="*/ 123824 w 952499"/>
                <a:gd name="connsiteY38" fmla="*/ 207168 h 350043"/>
                <a:gd name="connsiteX39" fmla="*/ 14287 w 952499"/>
                <a:gd name="connsiteY39" fmla="*/ 230981 h 350043"/>
                <a:gd name="connsiteX40" fmla="*/ 0 w 952499"/>
                <a:gd name="connsiteY40" fmla="*/ 192882 h 350043"/>
                <a:gd name="connsiteX41" fmla="*/ 59531 w 952499"/>
                <a:gd name="connsiteY41" fmla="*/ 180975 h 350043"/>
                <a:gd name="connsiteX42" fmla="*/ 107157 w 952499"/>
                <a:gd name="connsiteY42" fmla="*/ 150018 h 350043"/>
                <a:gd name="connsiteX0" fmla="*/ 111920 w 957262"/>
                <a:gd name="connsiteY0" fmla="*/ 150018 h 350043"/>
                <a:gd name="connsiteX1" fmla="*/ 73819 w 957262"/>
                <a:gd name="connsiteY1" fmla="*/ 133350 h 350043"/>
                <a:gd name="connsiteX2" fmla="*/ 207169 w 957262"/>
                <a:gd name="connsiteY2" fmla="*/ 80962 h 350043"/>
                <a:gd name="connsiteX3" fmla="*/ 202407 w 957262"/>
                <a:gd name="connsiteY3" fmla="*/ 78580 h 350043"/>
                <a:gd name="connsiteX4" fmla="*/ 261939 w 957262"/>
                <a:gd name="connsiteY4" fmla="*/ 85724 h 350043"/>
                <a:gd name="connsiteX5" fmla="*/ 300037 w 957262"/>
                <a:gd name="connsiteY5" fmla="*/ 71437 h 350043"/>
                <a:gd name="connsiteX6" fmla="*/ 359570 w 957262"/>
                <a:gd name="connsiteY6" fmla="*/ 61913 h 350043"/>
                <a:gd name="connsiteX7" fmla="*/ 416719 w 957262"/>
                <a:gd name="connsiteY7" fmla="*/ 40481 h 350043"/>
                <a:gd name="connsiteX8" fmla="*/ 445295 w 957262"/>
                <a:gd name="connsiteY8" fmla="*/ 7143 h 350043"/>
                <a:gd name="connsiteX9" fmla="*/ 473869 w 957262"/>
                <a:gd name="connsiteY9" fmla="*/ 2380 h 350043"/>
                <a:gd name="connsiteX10" fmla="*/ 521495 w 957262"/>
                <a:gd name="connsiteY10" fmla="*/ 0 h 350043"/>
                <a:gd name="connsiteX11" fmla="*/ 569119 w 957262"/>
                <a:gd name="connsiteY11" fmla="*/ 23812 h 350043"/>
                <a:gd name="connsiteX12" fmla="*/ 585787 w 957262"/>
                <a:gd name="connsiteY12" fmla="*/ 4763 h 350043"/>
                <a:gd name="connsiteX13" fmla="*/ 631033 w 957262"/>
                <a:gd name="connsiteY13" fmla="*/ 16669 h 350043"/>
                <a:gd name="connsiteX14" fmla="*/ 628650 w 957262"/>
                <a:gd name="connsiteY14" fmla="*/ 30956 h 350043"/>
                <a:gd name="connsiteX15" fmla="*/ 688182 w 957262"/>
                <a:gd name="connsiteY15" fmla="*/ 54767 h 350043"/>
                <a:gd name="connsiteX16" fmla="*/ 766764 w 957262"/>
                <a:gd name="connsiteY16" fmla="*/ 88106 h 350043"/>
                <a:gd name="connsiteX17" fmla="*/ 828676 w 957262"/>
                <a:gd name="connsiteY17" fmla="*/ 121444 h 350043"/>
                <a:gd name="connsiteX18" fmla="*/ 907255 w 957262"/>
                <a:gd name="connsiteY18" fmla="*/ 123824 h 350043"/>
                <a:gd name="connsiteX19" fmla="*/ 771527 w 957262"/>
                <a:gd name="connsiteY19" fmla="*/ 159544 h 350043"/>
                <a:gd name="connsiteX20" fmla="*/ 957262 w 957262"/>
                <a:gd name="connsiteY20" fmla="*/ 154781 h 350043"/>
                <a:gd name="connsiteX21" fmla="*/ 802482 w 957262"/>
                <a:gd name="connsiteY21" fmla="*/ 195262 h 350043"/>
                <a:gd name="connsiteX22" fmla="*/ 950119 w 957262"/>
                <a:gd name="connsiteY22" fmla="*/ 207168 h 350043"/>
                <a:gd name="connsiteX23" fmla="*/ 833437 w 957262"/>
                <a:gd name="connsiteY23" fmla="*/ 226218 h 350043"/>
                <a:gd name="connsiteX24" fmla="*/ 952500 w 957262"/>
                <a:gd name="connsiteY24" fmla="*/ 245269 h 350043"/>
                <a:gd name="connsiteX25" fmla="*/ 790575 w 957262"/>
                <a:gd name="connsiteY25" fmla="*/ 288132 h 350043"/>
                <a:gd name="connsiteX26" fmla="*/ 721520 w 957262"/>
                <a:gd name="connsiteY26" fmla="*/ 295274 h 350043"/>
                <a:gd name="connsiteX27" fmla="*/ 671513 w 957262"/>
                <a:gd name="connsiteY27" fmla="*/ 297655 h 350043"/>
                <a:gd name="connsiteX28" fmla="*/ 526255 w 957262"/>
                <a:gd name="connsiteY28" fmla="*/ 290512 h 350043"/>
                <a:gd name="connsiteX29" fmla="*/ 507205 w 957262"/>
                <a:gd name="connsiteY29" fmla="*/ 350043 h 350043"/>
                <a:gd name="connsiteX30" fmla="*/ 383382 w 957262"/>
                <a:gd name="connsiteY30" fmla="*/ 347664 h 350043"/>
                <a:gd name="connsiteX31" fmla="*/ 247651 w 957262"/>
                <a:gd name="connsiteY31" fmla="*/ 335755 h 350043"/>
                <a:gd name="connsiteX32" fmla="*/ 4764 w 957262"/>
                <a:gd name="connsiteY32" fmla="*/ 302419 h 350043"/>
                <a:gd name="connsiteX33" fmla="*/ 176212 w 957262"/>
                <a:gd name="connsiteY33" fmla="*/ 273843 h 350043"/>
                <a:gd name="connsiteX34" fmla="*/ 233362 w 957262"/>
                <a:gd name="connsiteY34" fmla="*/ 259555 h 350043"/>
                <a:gd name="connsiteX35" fmla="*/ 97631 w 957262"/>
                <a:gd name="connsiteY35" fmla="*/ 250031 h 350043"/>
                <a:gd name="connsiteX36" fmla="*/ 197645 w 957262"/>
                <a:gd name="connsiteY36" fmla="*/ 221456 h 350043"/>
                <a:gd name="connsiteX37" fmla="*/ 266701 w 957262"/>
                <a:gd name="connsiteY37" fmla="*/ 190501 h 350043"/>
                <a:gd name="connsiteX38" fmla="*/ 128587 w 957262"/>
                <a:gd name="connsiteY38" fmla="*/ 207168 h 350043"/>
                <a:gd name="connsiteX39" fmla="*/ 19050 w 957262"/>
                <a:gd name="connsiteY39" fmla="*/ 230981 h 350043"/>
                <a:gd name="connsiteX40" fmla="*/ 4763 w 957262"/>
                <a:gd name="connsiteY40" fmla="*/ 192882 h 350043"/>
                <a:gd name="connsiteX41" fmla="*/ 0 w 957262"/>
                <a:gd name="connsiteY41" fmla="*/ 126206 h 350043"/>
                <a:gd name="connsiteX42" fmla="*/ 111920 w 957262"/>
                <a:gd name="connsiteY42" fmla="*/ 150018 h 350043"/>
                <a:gd name="connsiteX0" fmla="*/ 121445 w 966787"/>
                <a:gd name="connsiteY0" fmla="*/ 150018 h 350043"/>
                <a:gd name="connsiteX1" fmla="*/ 83344 w 966787"/>
                <a:gd name="connsiteY1" fmla="*/ 133350 h 350043"/>
                <a:gd name="connsiteX2" fmla="*/ 216694 w 966787"/>
                <a:gd name="connsiteY2" fmla="*/ 80962 h 350043"/>
                <a:gd name="connsiteX3" fmla="*/ 211932 w 966787"/>
                <a:gd name="connsiteY3" fmla="*/ 78580 h 350043"/>
                <a:gd name="connsiteX4" fmla="*/ 271464 w 966787"/>
                <a:gd name="connsiteY4" fmla="*/ 85724 h 350043"/>
                <a:gd name="connsiteX5" fmla="*/ 309562 w 966787"/>
                <a:gd name="connsiteY5" fmla="*/ 71437 h 350043"/>
                <a:gd name="connsiteX6" fmla="*/ 369095 w 966787"/>
                <a:gd name="connsiteY6" fmla="*/ 61913 h 350043"/>
                <a:gd name="connsiteX7" fmla="*/ 426244 w 966787"/>
                <a:gd name="connsiteY7" fmla="*/ 40481 h 350043"/>
                <a:gd name="connsiteX8" fmla="*/ 454820 w 966787"/>
                <a:gd name="connsiteY8" fmla="*/ 7143 h 350043"/>
                <a:gd name="connsiteX9" fmla="*/ 483394 w 966787"/>
                <a:gd name="connsiteY9" fmla="*/ 2380 h 350043"/>
                <a:gd name="connsiteX10" fmla="*/ 531020 w 966787"/>
                <a:gd name="connsiteY10" fmla="*/ 0 h 350043"/>
                <a:gd name="connsiteX11" fmla="*/ 578644 w 966787"/>
                <a:gd name="connsiteY11" fmla="*/ 23812 h 350043"/>
                <a:gd name="connsiteX12" fmla="*/ 595312 w 966787"/>
                <a:gd name="connsiteY12" fmla="*/ 4763 h 350043"/>
                <a:gd name="connsiteX13" fmla="*/ 640558 w 966787"/>
                <a:gd name="connsiteY13" fmla="*/ 16669 h 350043"/>
                <a:gd name="connsiteX14" fmla="*/ 638175 w 966787"/>
                <a:gd name="connsiteY14" fmla="*/ 30956 h 350043"/>
                <a:gd name="connsiteX15" fmla="*/ 697707 w 966787"/>
                <a:gd name="connsiteY15" fmla="*/ 54767 h 350043"/>
                <a:gd name="connsiteX16" fmla="*/ 776289 w 966787"/>
                <a:gd name="connsiteY16" fmla="*/ 88106 h 350043"/>
                <a:gd name="connsiteX17" fmla="*/ 838201 w 966787"/>
                <a:gd name="connsiteY17" fmla="*/ 121444 h 350043"/>
                <a:gd name="connsiteX18" fmla="*/ 916780 w 966787"/>
                <a:gd name="connsiteY18" fmla="*/ 123824 h 350043"/>
                <a:gd name="connsiteX19" fmla="*/ 781052 w 966787"/>
                <a:gd name="connsiteY19" fmla="*/ 159544 h 350043"/>
                <a:gd name="connsiteX20" fmla="*/ 966787 w 966787"/>
                <a:gd name="connsiteY20" fmla="*/ 154781 h 350043"/>
                <a:gd name="connsiteX21" fmla="*/ 812007 w 966787"/>
                <a:gd name="connsiteY21" fmla="*/ 195262 h 350043"/>
                <a:gd name="connsiteX22" fmla="*/ 959644 w 966787"/>
                <a:gd name="connsiteY22" fmla="*/ 207168 h 350043"/>
                <a:gd name="connsiteX23" fmla="*/ 842962 w 966787"/>
                <a:gd name="connsiteY23" fmla="*/ 226218 h 350043"/>
                <a:gd name="connsiteX24" fmla="*/ 962025 w 966787"/>
                <a:gd name="connsiteY24" fmla="*/ 245269 h 350043"/>
                <a:gd name="connsiteX25" fmla="*/ 800100 w 966787"/>
                <a:gd name="connsiteY25" fmla="*/ 288132 h 350043"/>
                <a:gd name="connsiteX26" fmla="*/ 731045 w 966787"/>
                <a:gd name="connsiteY26" fmla="*/ 295274 h 350043"/>
                <a:gd name="connsiteX27" fmla="*/ 681038 w 966787"/>
                <a:gd name="connsiteY27" fmla="*/ 297655 h 350043"/>
                <a:gd name="connsiteX28" fmla="*/ 535780 w 966787"/>
                <a:gd name="connsiteY28" fmla="*/ 290512 h 350043"/>
                <a:gd name="connsiteX29" fmla="*/ 516730 w 966787"/>
                <a:gd name="connsiteY29" fmla="*/ 350043 h 350043"/>
                <a:gd name="connsiteX30" fmla="*/ 392907 w 966787"/>
                <a:gd name="connsiteY30" fmla="*/ 347664 h 350043"/>
                <a:gd name="connsiteX31" fmla="*/ 257176 w 966787"/>
                <a:gd name="connsiteY31" fmla="*/ 335755 h 350043"/>
                <a:gd name="connsiteX32" fmla="*/ 14289 w 966787"/>
                <a:gd name="connsiteY32" fmla="*/ 302419 h 350043"/>
                <a:gd name="connsiteX33" fmla="*/ 185737 w 966787"/>
                <a:gd name="connsiteY33" fmla="*/ 273843 h 350043"/>
                <a:gd name="connsiteX34" fmla="*/ 242887 w 966787"/>
                <a:gd name="connsiteY34" fmla="*/ 259555 h 350043"/>
                <a:gd name="connsiteX35" fmla="*/ 107156 w 966787"/>
                <a:gd name="connsiteY35" fmla="*/ 250031 h 350043"/>
                <a:gd name="connsiteX36" fmla="*/ 207170 w 966787"/>
                <a:gd name="connsiteY36" fmla="*/ 221456 h 350043"/>
                <a:gd name="connsiteX37" fmla="*/ 276226 w 966787"/>
                <a:gd name="connsiteY37" fmla="*/ 190501 h 350043"/>
                <a:gd name="connsiteX38" fmla="*/ 138112 w 966787"/>
                <a:gd name="connsiteY38" fmla="*/ 207168 h 350043"/>
                <a:gd name="connsiteX39" fmla="*/ 28575 w 966787"/>
                <a:gd name="connsiteY39" fmla="*/ 230981 h 350043"/>
                <a:gd name="connsiteX40" fmla="*/ 0 w 966787"/>
                <a:gd name="connsiteY40" fmla="*/ 164307 h 350043"/>
                <a:gd name="connsiteX41" fmla="*/ 9525 w 966787"/>
                <a:gd name="connsiteY41" fmla="*/ 126206 h 350043"/>
                <a:gd name="connsiteX42" fmla="*/ 121445 w 966787"/>
                <a:gd name="connsiteY42" fmla="*/ 150018 h 350043"/>
                <a:gd name="connsiteX0" fmla="*/ 121445 w 966787"/>
                <a:gd name="connsiteY0" fmla="*/ 150018 h 350043"/>
                <a:gd name="connsiteX1" fmla="*/ 83344 w 966787"/>
                <a:gd name="connsiteY1" fmla="*/ 133350 h 350043"/>
                <a:gd name="connsiteX2" fmla="*/ 216694 w 966787"/>
                <a:gd name="connsiteY2" fmla="*/ 80962 h 350043"/>
                <a:gd name="connsiteX3" fmla="*/ 211932 w 966787"/>
                <a:gd name="connsiteY3" fmla="*/ 78580 h 350043"/>
                <a:gd name="connsiteX4" fmla="*/ 271464 w 966787"/>
                <a:gd name="connsiteY4" fmla="*/ 85724 h 350043"/>
                <a:gd name="connsiteX5" fmla="*/ 309562 w 966787"/>
                <a:gd name="connsiteY5" fmla="*/ 71437 h 350043"/>
                <a:gd name="connsiteX6" fmla="*/ 369095 w 966787"/>
                <a:gd name="connsiteY6" fmla="*/ 61913 h 350043"/>
                <a:gd name="connsiteX7" fmla="*/ 426244 w 966787"/>
                <a:gd name="connsiteY7" fmla="*/ 40481 h 350043"/>
                <a:gd name="connsiteX8" fmla="*/ 454820 w 966787"/>
                <a:gd name="connsiteY8" fmla="*/ 7143 h 350043"/>
                <a:gd name="connsiteX9" fmla="*/ 483394 w 966787"/>
                <a:gd name="connsiteY9" fmla="*/ 2380 h 350043"/>
                <a:gd name="connsiteX10" fmla="*/ 531020 w 966787"/>
                <a:gd name="connsiteY10" fmla="*/ 0 h 350043"/>
                <a:gd name="connsiteX11" fmla="*/ 578644 w 966787"/>
                <a:gd name="connsiteY11" fmla="*/ 23812 h 350043"/>
                <a:gd name="connsiteX12" fmla="*/ 595312 w 966787"/>
                <a:gd name="connsiteY12" fmla="*/ 4763 h 350043"/>
                <a:gd name="connsiteX13" fmla="*/ 640558 w 966787"/>
                <a:gd name="connsiteY13" fmla="*/ 16669 h 350043"/>
                <a:gd name="connsiteX14" fmla="*/ 638175 w 966787"/>
                <a:gd name="connsiteY14" fmla="*/ 30956 h 350043"/>
                <a:gd name="connsiteX15" fmla="*/ 697707 w 966787"/>
                <a:gd name="connsiteY15" fmla="*/ 54767 h 350043"/>
                <a:gd name="connsiteX16" fmla="*/ 776289 w 966787"/>
                <a:gd name="connsiteY16" fmla="*/ 88106 h 350043"/>
                <a:gd name="connsiteX17" fmla="*/ 838201 w 966787"/>
                <a:gd name="connsiteY17" fmla="*/ 121444 h 350043"/>
                <a:gd name="connsiteX18" fmla="*/ 916780 w 966787"/>
                <a:gd name="connsiteY18" fmla="*/ 123824 h 350043"/>
                <a:gd name="connsiteX19" fmla="*/ 781052 w 966787"/>
                <a:gd name="connsiteY19" fmla="*/ 159544 h 350043"/>
                <a:gd name="connsiteX20" fmla="*/ 966787 w 966787"/>
                <a:gd name="connsiteY20" fmla="*/ 154781 h 350043"/>
                <a:gd name="connsiteX21" fmla="*/ 812007 w 966787"/>
                <a:gd name="connsiteY21" fmla="*/ 195262 h 350043"/>
                <a:gd name="connsiteX22" fmla="*/ 959644 w 966787"/>
                <a:gd name="connsiteY22" fmla="*/ 207168 h 350043"/>
                <a:gd name="connsiteX23" fmla="*/ 842962 w 966787"/>
                <a:gd name="connsiteY23" fmla="*/ 226218 h 350043"/>
                <a:gd name="connsiteX24" fmla="*/ 962025 w 966787"/>
                <a:gd name="connsiteY24" fmla="*/ 245269 h 350043"/>
                <a:gd name="connsiteX25" fmla="*/ 800100 w 966787"/>
                <a:gd name="connsiteY25" fmla="*/ 288132 h 350043"/>
                <a:gd name="connsiteX26" fmla="*/ 731045 w 966787"/>
                <a:gd name="connsiteY26" fmla="*/ 295274 h 350043"/>
                <a:gd name="connsiteX27" fmla="*/ 681038 w 966787"/>
                <a:gd name="connsiteY27" fmla="*/ 297655 h 350043"/>
                <a:gd name="connsiteX28" fmla="*/ 535780 w 966787"/>
                <a:gd name="connsiteY28" fmla="*/ 290512 h 350043"/>
                <a:gd name="connsiteX29" fmla="*/ 516730 w 966787"/>
                <a:gd name="connsiteY29" fmla="*/ 350043 h 350043"/>
                <a:gd name="connsiteX30" fmla="*/ 392907 w 966787"/>
                <a:gd name="connsiteY30" fmla="*/ 347664 h 350043"/>
                <a:gd name="connsiteX31" fmla="*/ 257176 w 966787"/>
                <a:gd name="connsiteY31" fmla="*/ 335755 h 350043"/>
                <a:gd name="connsiteX32" fmla="*/ 14289 w 966787"/>
                <a:gd name="connsiteY32" fmla="*/ 302419 h 350043"/>
                <a:gd name="connsiteX33" fmla="*/ 185737 w 966787"/>
                <a:gd name="connsiteY33" fmla="*/ 273843 h 350043"/>
                <a:gd name="connsiteX34" fmla="*/ 242887 w 966787"/>
                <a:gd name="connsiteY34" fmla="*/ 259555 h 350043"/>
                <a:gd name="connsiteX35" fmla="*/ 107156 w 966787"/>
                <a:gd name="connsiteY35" fmla="*/ 250031 h 350043"/>
                <a:gd name="connsiteX36" fmla="*/ 207170 w 966787"/>
                <a:gd name="connsiteY36" fmla="*/ 221456 h 350043"/>
                <a:gd name="connsiteX37" fmla="*/ 276226 w 966787"/>
                <a:gd name="connsiteY37" fmla="*/ 190501 h 350043"/>
                <a:gd name="connsiteX38" fmla="*/ 138112 w 966787"/>
                <a:gd name="connsiteY38" fmla="*/ 207168 h 350043"/>
                <a:gd name="connsiteX39" fmla="*/ 30956 w 966787"/>
                <a:gd name="connsiteY39" fmla="*/ 190499 h 350043"/>
                <a:gd name="connsiteX40" fmla="*/ 0 w 966787"/>
                <a:gd name="connsiteY40" fmla="*/ 164307 h 350043"/>
                <a:gd name="connsiteX41" fmla="*/ 9525 w 966787"/>
                <a:gd name="connsiteY41" fmla="*/ 126206 h 350043"/>
                <a:gd name="connsiteX42" fmla="*/ 121445 w 966787"/>
                <a:gd name="connsiteY42" fmla="*/ 150018 h 350043"/>
                <a:gd name="connsiteX0" fmla="*/ 121445 w 966787"/>
                <a:gd name="connsiteY0" fmla="*/ 150018 h 350043"/>
                <a:gd name="connsiteX1" fmla="*/ 83344 w 966787"/>
                <a:gd name="connsiteY1" fmla="*/ 133350 h 350043"/>
                <a:gd name="connsiteX2" fmla="*/ 216694 w 966787"/>
                <a:gd name="connsiteY2" fmla="*/ 80962 h 350043"/>
                <a:gd name="connsiteX3" fmla="*/ 211932 w 966787"/>
                <a:gd name="connsiteY3" fmla="*/ 78580 h 350043"/>
                <a:gd name="connsiteX4" fmla="*/ 271464 w 966787"/>
                <a:gd name="connsiteY4" fmla="*/ 85724 h 350043"/>
                <a:gd name="connsiteX5" fmla="*/ 309562 w 966787"/>
                <a:gd name="connsiteY5" fmla="*/ 71437 h 350043"/>
                <a:gd name="connsiteX6" fmla="*/ 369095 w 966787"/>
                <a:gd name="connsiteY6" fmla="*/ 61913 h 350043"/>
                <a:gd name="connsiteX7" fmla="*/ 426244 w 966787"/>
                <a:gd name="connsiteY7" fmla="*/ 40481 h 350043"/>
                <a:gd name="connsiteX8" fmla="*/ 454820 w 966787"/>
                <a:gd name="connsiteY8" fmla="*/ 7143 h 350043"/>
                <a:gd name="connsiteX9" fmla="*/ 483394 w 966787"/>
                <a:gd name="connsiteY9" fmla="*/ 2380 h 350043"/>
                <a:gd name="connsiteX10" fmla="*/ 531020 w 966787"/>
                <a:gd name="connsiteY10" fmla="*/ 0 h 350043"/>
                <a:gd name="connsiteX11" fmla="*/ 578644 w 966787"/>
                <a:gd name="connsiteY11" fmla="*/ 23812 h 350043"/>
                <a:gd name="connsiteX12" fmla="*/ 595312 w 966787"/>
                <a:gd name="connsiteY12" fmla="*/ 4763 h 350043"/>
                <a:gd name="connsiteX13" fmla="*/ 640558 w 966787"/>
                <a:gd name="connsiteY13" fmla="*/ 16669 h 350043"/>
                <a:gd name="connsiteX14" fmla="*/ 638175 w 966787"/>
                <a:gd name="connsiteY14" fmla="*/ 30956 h 350043"/>
                <a:gd name="connsiteX15" fmla="*/ 697707 w 966787"/>
                <a:gd name="connsiteY15" fmla="*/ 54767 h 350043"/>
                <a:gd name="connsiteX16" fmla="*/ 776289 w 966787"/>
                <a:gd name="connsiteY16" fmla="*/ 88106 h 350043"/>
                <a:gd name="connsiteX17" fmla="*/ 838201 w 966787"/>
                <a:gd name="connsiteY17" fmla="*/ 121444 h 350043"/>
                <a:gd name="connsiteX18" fmla="*/ 916780 w 966787"/>
                <a:gd name="connsiteY18" fmla="*/ 123824 h 350043"/>
                <a:gd name="connsiteX19" fmla="*/ 781052 w 966787"/>
                <a:gd name="connsiteY19" fmla="*/ 159544 h 350043"/>
                <a:gd name="connsiteX20" fmla="*/ 966787 w 966787"/>
                <a:gd name="connsiteY20" fmla="*/ 154781 h 350043"/>
                <a:gd name="connsiteX21" fmla="*/ 812007 w 966787"/>
                <a:gd name="connsiteY21" fmla="*/ 195262 h 350043"/>
                <a:gd name="connsiteX22" fmla="*/ 959644 w 966787"/>
                <a:gd name="connsiteY22" fmla="*/ 207168 h 350043"/>
                <a:gd name="connsiteX23" fmla="*/ 842962 w 966787"/>
                <a:gd name="connsiteY23" fmla="*/ 226218 h 350043"/>
                <a:gd name="connsiteX24" fmla="*/ 962025 w 966787"/>
                <a:gd name="connsiteY24" fmla="*/ 245269 h 350043"/>
                <a:gd name="connsiteX25" fmla="*/ 800100 w 966787"/>
                <a:gd name="connsiteY25" fmla="*/ 288132 h 350043"/>
                <a:gd name="connsiteX26" fmla="*/ 731045 w 966787"/>
                <a:gd name="connsiteY26" fmla="*/ 295274 h 350043"/>
                <a:gd name="connsiteX27" fmla="*/ 681038 w 966787"/>
                <a:gd name="connsiteY27" fmla="*/ 297655 h 350043"/>
                <a:gd name="connsiteX28" fmla="*/ 535780 w 966787"/>
                <a:gd name="connsiteY28" fmla="*/ 290512 h 350043"/>
                <a:gd name="connsiteX29" fmla="*/ 516730 w 966787"/>
                <a:gd name="connsiteY29" fmla="*/ 350043 h 350043"/>
                <a:gd name="connsiteX30" fmla="*/ 392907 w 966787"/>
                <a:gd name="connsiteY30" fmla="*/ 347664 h 350043"/>
                <a:gd name="connsiteX31" fmla="*/ 257176 w 966787"/>
                <a:gd name="connsiteY31" fmla="*/ 335755 h 350043"/>
                <a:gd name="connsiteX32" fmla="*/ 14289 w 966787"/>
                <a:gd name="connsiteY32" fmla="*/ 302419 h 350043"/>
                <a:gd name="connsiteX33" fmla="*/ 185737 w 966787"/>
                <a:gd name="connsiteY33" fmla="*/ 273843 h 350043"/>
                <a:gd name="connsiteX34" fmla="*/ 242887 w 966787"/>
                <a:gd name="connsiteY34" fmla="*/ 259555 h 350043"/>
                <a:gd name="connsiteX35" fmla="*/ 107156 w 966787"/>
                <a:gd name="connsiteY35" fmla="*/ 250031 h 350043"/>
                <a:gd name="connsiteX36" fmla="*/ 207170 w 966787"/>
                <a:gd name="connsiteY36" fmla="*/ 221456 h 350043"/>
                <a:gd name="connsiteX37" fmla="*/ 276226 w 966787"/>
                <a:gd name="connsiteY37" fmla="*/ 190501 h 350043"/>
                <a:gd name="connsiteX38" fmla="*/ 123825 w 966787"/>
                <a:gd name="connsiteY38" fmla="*/ 200025 h 350043"/>
                <a:gd name="connsiteX39" fmla="*/ 30956 w 966787"/>
                <a:gd name="connsiteY39" fmla="*/ 190499 h 350043"/>
                <a:gd name="connsiteX40" fmla="*/ 0 w 966787"/>
                <a:gd name="connsiteY40" fmla="*/ 164307 h 350043"/>
                <a:gd name="connsiteX41" fmla="*/ 9525 w 966787"/>
                <a:gd name="connsiteY41" fmla="*/ 126206 h 350043"/>
                <a:gd name="connsiteX42" fmla="*/ 121445 w 966787"/>
                <a:gd name="connsiteY42" fmla="*/ 150018 h 350043"/>
                <a:gd name="connsiteX0" fmla="*/ 121445 w 966787"/>
                <a:gd name="connsiteY0" fmla="*/ 150018 h 350043"/>
                <a:gd name="connsiteX1" fmla="*/ 83344 w 966787"/>
                <a:gd name="connsiteY1" fmla="*/ 133350 h 350043"/>
                <a:gd name="connsiteX2" fmla="*/ 216694 w 966787"/>
                <a:gd name="connsiteY2" fmla="*/ 80962 h 350043"/>
                <a:gd name="connsiteX3" fmla="*/ 211932 w 966787"/>
                <a:gd name="connsiteY3" fmla="*/ 78580 h 350043"/>
                <a:gd name="connsiteX4" fmla="*/ 271464 w 966787"/>
                <a:gd name="connsiteY4" fmla="*/ 85724 h 350043"/>
                <a:gd name="connsiteX5" fmla="*/ 309562 w 966787"/>
                <a:gd name="connsiteY5" fmla="*/ 71437 h 350043"/>
                <a:gd name="connsiteX6" fmla="*/ 369095 w 966787"/>
                <a:gd name="connsiteY6" fmla="*/ 61913 h 350043"/>
                <a:gd name="connsiteX7" fmla="*/ 426244 w 966787"/>
                <a:gd name="connsiteY7" fmla="*/ 40481 h 350043"/>
                <a:gd name="connsiteX8" fmla="*/ 454820 w 966787"/>
                <a:gd name="connsiteY8" fmla="*/ 7143 h 350043"/>
                <a:gd name="connsiteX9" fmla="*/ 483394 w 966787"/>
                <a:gd name="connsiteY9" fmla="*/ 2380 h 350043"/>
                <a:gd name="connsiteX10" fmla="*/ 531020 w 966787"/>
                <a:gd name="connsiteY10" fmla="*/ 0 h 350043"/>
                <a:gd name="connsiteX11" fmla="*/ 578644 w 966787"/>
                <a:gd name="connsiteY11" fmla="*/ 23812 h 350043"/>
                <a:gd name="connsiteX12" fmla="*/ 595312 w 966787"/>
                <a:gd name="connsiteY12" fmla="*/ 4763 h 350043"/>
                <a:gd name="connsiteX13" fmla="*/ 640558 w 966787"/>
                <a:gd name="connsiteY13" fmla="*/ 16669 h 350043"/>
                <a:gd name="connsiteX14" fmla="*/ 638175 w 966787"/>
                <a:gd name="connsiteY14" fmla="*/ 30956 h 350043"/>
                <a:gd name="connsiteX15" fmla="*/ 697707 w 966787"/>
                <a:gd name="connsiteY15" fmla="*/ 54767 h 350043"/>
                <a:gd name="connsiteX16" fmla="*/ 776289 w 966787"/>
                <a:gd name="connsiteY16" fmla="*/ 88106 h 350043"/>
                <a:gd name="connsiteX17" fmla="*/ 838201 w 966787"/>
                <a:gd name="connsiteY17" fmla="*/ 121444 h 350043"/>
                <a:gd name="connsiteX18" fmla="*/ 916780 w 966787"/>
                <a:gd name="connsiteY18" fmla="*/ 123824 h 350043"/>
                <a:gd name="connsiteX19" fmla="*/ 781052 w 966787"/>
                <a:gd name="connsiteY19" fmla="*/ 159544 h 350043"/>
                <a:gd name="connsiteX20" fmla="*/ 966787 w 966787"/>
                <a:gd name="connsiteY20" fmla="*/ 154781 h 350043"/>
                <a:gd name="connsiteX21" fmla="*/ 812007 w 966787"/>
                <a:gd name="connsiteY21" fmla="*/ 195262 h 350043"/>
                <a:gd name="connsiteX22" fmla="*/ 959644 w 966787"/>
                <a:gd name="connsiteY22" fmla="*/ 207168 h 350043"/>
                <a:gd name="connsiteX23" fmla="*/ 842962 w 966787"/>
                <a:gd name="connsiteY23" fmla="*/ 226218 h 350043"/>
                <a:gd name="connsiteX24" fmla="*/ 962025 w 966787"/>
                <a:gd name="connsiteY24" fmla="*/ 245269 h 350043"/>
                <a:gd name="connsiteX25" fmla="*/ 800100 w 966787"/>
                <a:gd name="connsiteY25" fmla="*/ 288132 h 350043"/>
                <a:gd name="connsiteX26" fmla="*/ 731045 w 966787"/>
                <a:gd name="connsiteY26" fmla="*/ 295274 h 350043"/>
                <a:gd name="connsiteX27" fmla="*/ 681038 w 966787"/>
                <a:gd name="connsiteY27" fmla="*/ 297655 h 350043"/>
                <a:gd name="connsiteX28" fmla="*/ 535780 w 966787"/>
                <a:gd name="connsiteY28" fmla="*/ 290512 h 350043"/>
                <a:gd name="connsiteX29" fmla="*/ 516730 w 966787"/>
                <a:gd name="connsiteY29" fmla="*/ 350043 h 350043"/>
                <a:gd name="connsiteX30" fmla="*/ 392907 w 966787"/>
                <a:gd name="connsiteY30" fmla="*/ 347664 h 350043"/>
                <a:gd name="connsiteX31" fmla="*/ 257176 w 966787"/>
                <a:gd name="connsiteY31" fmla="*/ 335755 h 350043"/>
                <a:gd name="connsiteX32" fmla="*/ 14289 w 966787"/>
                <a:gd name="connsiteY32" fmla="*/ 302419 h 350043"/>
                <a:gd name="connsiteX33" fmla="*/ 185737 w 966787"/>
                <a:gd name="connsiteY33" fmla="*/ 273843 h 350043"/>
                <a:gd name="connsiteX34" fmla="*/ 242887 w 966787"/>
                <a:gd name="connsiteY34" fmla="*/ 259555 h 350043"/>
                <a:gd name="connsiteX35" fmla="*/ 107156 w 966787"/>
                <a:gd name="connsiteY35" fmla="*/ 250031 h 350043"/>
                <a:gd name="connsiteX36" fmla="*/ 207170 w 966787"/>
                <a:gd name="connsiteY36" fmla="*/ 221456 h 350043"/>
                <a:gd name="connsiteX37" fmla="*/ 276226 w 966787"/>
                <a:gd name="connsiteY37" fmla="*/ 190501 h 350043"/>
                <a:gd name="connsiteX38" fmla="*/ 123825 w 966787"/>
                <a:gd name="connsiteY38" fmla="*/ 200025 h 350043"/>
                <a:gd name="connsiteX39" fmla="*/ 30956 w 966787"/>
                <a:gd name="connsiteY39" fmla="*/ 183355 h 350043"/>
                <a:gd name="connsiteX40" fmla="*/ 0 w 966787"/>
                <a:gd name="connsiteY40" fmla="*/ 164307 h 350043"/>
                <a:gd name="connsiteX41" fmla="*/ 9525 w 966787"/>
                <a:gd name="connsiteY41" fmla="*/ 126206 h 350043"/>
                <a:gd name="connsiteX42" fmla="*/ 121445 w 966787"/>
                <a:gd name="connsiteY42" fmla="*/ 150018 h 350043"/>
                <a:gd name="connsiteX0" fmla="*/ 138114 w 983456"/>
                <a:gd name="connsiteY0" fmla="*/ 150018 h 350043"/>
                <a:gd name="connsiteX1" fmla="*/ 100013 w 983456"/>
                <a:gd name="connsiteY1" fmla="*/ 133350 h 350043"/>
                <a:gd name="connsiteX2" fmla="*/ 233363 w 983456"/>
                <a:gd name="connsiteY2" fmla="*/ 80962 h 350043"/>
                <a:gd name="connsiteX3" fmla="*/ 228601 w 983456"/>
                <a:gd name="connsiteY3" fmla="*/ 78580 h 350043"/>
                <a:gd name="connsiteX4" fmla="*/ 288133 w 983456"/>
                <a:gd name="connsiteY4" fmla="*/ 85724 h 350043"/>
                <a:gd name="connsiteX5" fmla="*/ 326231 w 983456"/>
                <a:gd name="connsiteY5" fmla="*/ 71437 h 350043"/>
                <a:gd name="connsiteX6" fmla="*/ 385764 w 983456"/>
                <a:gd name="connsiteY6" fmla="*/ 61913 h 350043"/>
                <a:gd name="connsiteX7" fmla="*/ 442913 w 983456"/>
                <a:gd name="connsiteY7" fmla="*/ 40481 h 350043"/>
                <a:gd name="connsiteX8" fmla="*/ 471489 w 983456"/>
                <a:gd name="connsiteY8" fmla="*/ 7143 h 350043"/>
                <a:gd name="connsiteX9" fmla="*/ 500063 w 983456"/>
                <a:gd name="connsiteY9" fmla="*/ 2380 h 350043"/>
                <a:gd name="connsiteX10" fmla="*/ 547689 w 983456"/>
                <a:gd name="connsiteY10" fmla="*/ 0 h 350043"/>
                <a:gd name="connsiteX11" fmla="*/ 595313 w 983456"/>
                <a:gd name="connsiteY11" fmla="*/ 23812 h 350043"/>
                <a:gd name="connsiteX12" fmla="*/ 611981 w 983456"/>
                <a:gd name="connsiteY12" fmla="*/ 4763 h 350043"/>
                <a:gd name="connsiteX13" fmla="*/ 657227 w 983456"/>
                <a:gd name="connsiteY13" fmla="*/ 16669 h 350043"/>
                <a:gd name="connsiteX14" fmla="*/ 654844 w 983456"/>
                <a:gd name="connsiteY14" fmla="*/ 30956 h 350043"/>
                <a:gd name="connsiteX15" fmla="*/ 714376 w 983456"/>
                <a:gd name="connsiteY15" fmla="*/ 54767 h 350043"/>
                <a:gd name="connsiteX16" fmla="*/ 792958 w 983456"/>
                <a:gd name="connsiteY16" fmla="*/ 88106 h 350043"/>
                <a:gd name="connsiteX17" fmla="*/ 854870 w 983456"/>
                <a:gd name="connsiteY17" fmla="*/ 121444 h 350043"/>
                <a:gd name="connsiteX18" fmla="*/ 933449 w 983456"/>
                <a:gd name="connsiteY18" fmla="*/ 123824 h 350043"/>
                <a:gd name="connsiteX19" fmla="*/ 797721 w 983456"/>
                <a:gd name="connsiteY19" fmla="*/ 159544 h 350043"/>
                <a:gd name="connsiteX20" fmla="*/ 983456 w 983456"/>
                <a:gd name="connsiteY20" fmla="*/ 154781 h 350043"/>
                <a:gd name="connsiteX21" fmla="*/ 828676 w 983456"/>
                <a:gd name="connsiteY21" fmla="*/ 195262 h 350043"/>
                <a:gd name="connsiteX22" fmla="*/ 976313 w 983456"/>
                <a:gd name="connsiteY22" fmla="*/ 207168 h 350043"/>
                <a:gd name="connsiteX23" fmla="*/ 859631 w 983456"/>
                <a:gd name="connsiteY23" fmla="*/ 226218 h 350043"/>
                <a:gd name="connsiteX24" fmla="*/ 978694 w 983456"/>
                <a:gd name="connsiteY24" fmla="*/ 245269 h 350043"/>
                <a:gd name="connsiteX25" fmla="*/ 816769 w 983456"/>
                <a:gd name="connsiteY25" fmla="*/ 288132 h 350043"/>
                <a:gd name="connsiteX26" fmla="*/ 747714 w 983456"/>
                <a:gd name="connsiteY26" fmla="*/ 295274 h 350043"/>
                <a:gd name="connsiteX27" fmla="*/ 697707 w 983456"/>
                <a:gd name="connsiteY27" fmla="*/ 297655 h 350043"/>
                <a:gd name="connsiteX28" fmla="*/ 552449 w 983456"/>
                <a:gd name="connsiteY28" fmla="*/ 290512 h 350043"/>
                <a:gd name="connsiteX29" fmla="*/ 533399 w 983456"/>
                <a:gd name="connsiteY29" fmla="*/ 350043 h 350043"/>
                <a:gd name="connsiteX30" fmla="*/ 409576 w 983456"/>
                <a:gd name="connsiteY30" fmla="*/ 347664 h 350043"/>
                <a:gd name="connsiteX31" fmla="*/ 273845 w 983456"/>
                <a:gd name="connsiteY31" fmla="*/ 335755 h 350043"/>
                <a:gd name="connsiteX32" fmla="*/ 30958 w 983456"/>
                <a:gd name="connsiteY32" fmla="*/ 302419 h 350043"/>
                <a:gd name="connsiteX33" fmla="*/ 202406 w 983456"/>
                <a:gd name="connsiteY33" fmla="*/ 273843 h 350043"/>
                <a:gd name="connsiteX34" fmla="*/ 259556 w 983456"/>
                <a:gd name="connsiteY34" fmla="*/ 259555 h 350043"/>
                <a:gd name="connsiteX35" fmla="*/ 123825 w 983456"/>
                <a:gd name="connsiteY35" fmla="*/ 250031 h 350043"/>
                <a:gd name="connsiteX36" fmla="*/ 223839 w 983456"/>
                <a:gd name="connsiteY36" fmla="*/ 221456 h 350043"/>
                <a:gd name="connsiteX37" fmla="*/ 292895 w 983456"/>
                <a:gd name="connsiteY37" fmla="*/ 190501 h 350043"/>
                <a:gd name="connsiteX38" fmla="*/ 140494 w 983456"/>
                <a:gd name="connsiteY38" fmla="*/ 200025 h 350043"/>
                <a:gd name="connsiteX39" fmla="*/ 47625 w 983456"/>
                <a:gd name="connsiteY39" fmla="*/ 183355 h 350043"/>
                <a:gd name="connsiteX40" fmla="*/ 0 w 983456"/>
                <a:gd name="connsiteY40" fmla="*/ 152401 h 350043"/>
                <a:gd name="connsiteX41" fmla="*/ 26194 w 983456"/>
                <a:gd name="connsiteY41" fmla="*/ 126206 h 350043"/>
                <a:gd name="connsiteX42" fmla="*/ 138114 w 983456"/>
                <a:gd name="connsiteY42" fmla="*/ 150018 h 350043"/>
                <a:gd name="connsiteX0" fmla="*/ 138114 w 983456"/>
                <a:gd name="connsiteY0" fmla="*/ 150018 h 350043"/>
                <a:gd name="connsiteX1" fmla="*/ 100013 w 983456"/>
                <a:gd name="connsiteY1" fmla="*/ 133350 h 350043"/>
                <a:gd name="connsiteX2" fmla="*/ 233363 w 983456"/>
                <a:gd name="connsiteY2" fmla="*/ 80962 h 350043"/>
                <a:gd name="connsiteX3" fmla="*/ 228601 w 983456"/>
                <a:gd name="connsiteY3" fmla="*/ 78580 h 350043"/>
                <a:gd name="connsiteX4" fmla="*/ 288133 w 983456"/>
                <a:gd name="connsiteY4" fmla="*/ 85724 h 350043"/>
                <a:gd name="connsiteX5" fmla="*/ 326231 w 983456"/>
                <a:gd name="connsiteY5" fmla="*/ 71437 h 350043"/>
                <a:gd name="connsiteX6" fmla="*/ 385764 w 983456"/>
                <a:gd name="connsiteY6" fmla="*/ 61913 h 350043"/>
                <a:gd name="connsiteX7" fmla="*/ 442913 w 983456"/>
                <a:gd name="connsiteY7" fmla="*/ 40481 h 350043"/>
                <a:gd name="connsiteX8" fmla="*/ 471489 w 983456"/>
                <a:gd name="connsiteY8" fmla="*/ 7143 h 350043"/>
                <a:gd name="connsiteX9" fmla="*/ 500063 w 983456"/>
                <a:gd name="connsiteY9" fmla="*/ 2380 h 350043"/>
                <a:gd name="connsiteX10" fmla="*/ 547689 w 983456"/>
                <a:gd name="connsiteY10" fmla="*/ 0 h 350043"/>
                <a:gd name="connsiteX11" fmla="*/ 595313 w 983456"/>
                <a:gd name="connsiteY11" fmla="*/ 23812 h 350043"/>
                <a:gd name="connsiteX12" fmla="*/ 611981 w 983456"/>
                <a:gd name="connsiteY12" fmla="*/ 4763 h 350043"/>
                <a:gd name="connsiteX13" fmla="*/ 657227 w 983456"/>
                <a:gd name="connsiteY13" fmla="*/ 16669 h 350043"/>
                <a:gd name="connsiteX14" fmla="*/ 654844 w 983456"/>
                <a:gd name="connsiteY14" fmla="*/ 30956 h 350043"/>
                <a:gd name="connsiteX15" fmla="*/ 714376 w 983456"/>
                <a:gd name="connsiteY15" fmla="*/ 54767 h 350043"/>
                <a:gd name="connsiteX16" fmla="*/ 792958 w 983456"/>
                <a:gd name="connsiteY16" fmla="*/ 88106 h 350043"/>
                <a:gd name="connsiteX17" fmla="*/ 854870 w 983456"/>
                <a:gd name="connsiteY17" fmla="*/ 121444 h 350043"/>
                <a:gd name="connsiteX18" fmla="*/ 933449 w 983456"/>
                <a:gd name="connsiteY18" fmla="*/ 123824 h 350043"/>
                <a:gd name="connsiteX19" fmla="*/ 797721 w 983456"/>
                <a:gd name="connsiteY19" fmla="*/ 159544 h 350043"/>
                <a:gd name="connsiteX20" fmla="*/ 983456 w 983456"/>
                <a:gd name="connsiteY20" fmla="*/ 154781 h 350043"/>
                <a:gd name="connsiteX21" fmla="*/ 828676 w 983456"/>
                <a:gd name="connsiteY21" fmla="*/ 195262 h 350043"/>
                <a:gd name="connsiteX22" fmla="*/ 976313 w 983456"/>
                <a:gd name="connsiteY22" fmla="*/ 207168 h 350043"/>
                <a:gd name="connsiteX23" fmla="*/ 859631 w 983456"/>
                <a:gd name="connsiteY23" fmla="*/ 226218 h 350043"/>
                <a:gd name="connsiteX24" fmla="*/ 978694 w 983456"/>
                <a:gd name="connsiteY24" fmla="*/ 245269 h 350043"/>
                <a:gd name="connsiteX25" fmla="*/ 816769 w 983456"/>
                <a:gd name="connsiteY25" fmla="*/ 288132 h 350043"/>
                <a:gd name="connsiteX26" fmla="*/ 747714 w 983456"/>
                <a:gd name="connsiteY26" fmla="*/ 295274 h 350043"/>
                <a:gd name="connsiteX27" fmla="*/ 697707 w 983456"/>
                <a:gd name="connsiteY27" fmla="*/ 297655 h 350043"/>
                <a:gd name="connsiteX28" fmla="*/ 552449 w 983456"/>
                <a:gd name="connsiteY28" fmla="*/ 290512 h 350043"/>
                <a:gd name="connsiteX29" fmla="*/ 533399 w 983456"/>
                <a:gd name="connsiteY29" fmla="*/ 350043 h 350043"/>
                <a:gd name="connsiteX30" fmla="*/ 409576 w 983456"/>
                <a:gd name="connsiteY30" fmla="*/ 347664 h 350043"/>
                <a:gd name="connsiteX31" fmla="*/ 273845 w 983456"/>
                <a:gd name="connsiteY31" fmla="*/ 335755 h 350043"/>
                <a:gd name="connsiteX32" fmla="*/ 30958 w 983456"/>
                <a:gd name="connsiteY32" fmla="*/ 302419 h 350043"/>
                <a:gd name="connsiteX33" fmla="*/ 202406 w 983456"/>
                <a:gd name="connsiteY33" fmla="*/ 273843 h 350043"/>
                <a:gd name="connsiteX34" fmla="*/ 259556 w 983456"/>
                <a:gd name="connsiteY34" fmla="*/ 259555 h 350043"/>
                <a:gd name="connsiteX35" fmla="*/ 123825 w 983456"/>
                <a:gd name="connsiteY35" fmla="*/ 250031 h 350043"/>
                <a:gd name="connsiteX36" fmla="*/ 223839 w 983456"/>
                <a:gd name="connsiteY36" fmla="*/ 221456 h 350043"/>
                <a:gd name="connsiteX37" fmla="*/ 292895 w 983456"/>
                <a:gd name="connsiteY37" fmla="*/ 190501 h 350043"/>
                <a:gd name="connsiteX38" fmla="*/ 140494 w 983456"/>
                <a:gd name="connsiteY38" fmla="*/ 200025 h 350043"/>
                <a:gd name="connsiteX39" fmla="*/ 47625 w 983456"/>
                <a:gd name="connsiteY39" fmla="*/ 183355 h 350043"/>
                <a:gd name="connsiteX40" fmla="*/ 0 w 983456"/>
                <a:gd name="connsiteY40" fmla="*/ 152401 h 350043"/>
                <a:gd name="connsiteX41" fmla="*/ 64294 w 983456"/>
                <a:gd name="connsiteY41" fmla="*/ 130968 h 350043"/>
                <a:gd name="connsiteX42" fmla="*/ 138114 w 983456"/>
                <a:gd name="connsiteY42" fmla="*/ 150018 h 350043"/>
                <a:gd name="connsiteX0" fmla="*/ 138114 w 983456"/>
                <a:gd name="connsiteY0" fmla="*/ 150018 h 350043"/>
                <a:gd name="connsiteX1" fmla="*/ 138113 w 983456"/>
                <a:gd name="connsiteY1" fmla="*/ 88106 h 350043"/>
                <a:gd name="connsiteX2" fmla="*/ 233363 w 983456"/>
                <a:gd name="connsiteY2" fmla="*/ 80962 h 350043"/>
                <a:gd name="connsiteX3" fmla="*/ 228601 w 983456"/>
                <a:gd name="connsiteY3" fmla="*/ 78580 h 350043"/>
                <a:gd name="connsiteX4" fmla="*/ 288133 w 983456"/>
                <a:gd name="connsiteY4" fmla="*/ 85724 h 350043"/>
                <a:gd name="connsiteX5" fmla="*/ 326231 w 983456"/>
                <a:gd name="connsiteY5" fmla="*/ 71437 h 350043"/>
                <a:gd name="connsiteX6" fmla="*/ 385764 w 983456"/>
                <a:gd name="connsiteY6" fmla="*/ 61913 h 350043"/>
                <a:gd name="connsiteX7" fmla="*/ 442913 w 983456"/>
                <a:gd name="connsiteY7" fmla="*/ 40481 h 350043"/>
                <a:gd name="connsiteX8" fmla="*/ 471489 w 983456"/>
                <a:gd name="connsiteY8" fmla="*/ 7143 h 350043"/>
                <a:gd name="connsiteX9" fmla="*/ 500063 w 983456"/>
                <a:gd name="connsiteY9" fmla="*/ 2380 h 350043"/>
                <a:gd name="connsiteX10" fmla="*/ 547689 w 983456"/>
                <a:gd name="connsiteY10" fmla="*/ 0 h 350043"/>
                <a:gd name="connsiteX11" fmla="*/ 595313 w 983456"/>
                <a:gd name="connsiteY11" fmla="*/ 23812 h 350043"/>
                <a:gd name="connsiteX12" fmla="*/ 611981 w 983456"/>
                <a:gd name="connsiteY12" fmla="*/ 4763 h 350043"/>
                <a:gd name="connsiteX13" fmla="*/ 657227 w 983456"/>
                <a:gd name="connsiteY13" fmla="*/ 16669 h 350043"/>
                <a:gd name="connsiteX14" fmla="*/ 654844 w 983456"/>
                <a:gd name="connsiteY14" fmla="*/ 30956 h 350043"/>
                <a:gd name="connsiteX15" fmla="*/ 714376 w 983456"/>
                <a:gd name="connsiteY15" fmla="*/ 54767 h 350043"/>
                <a:gd name="connsiteX16" fmla="*/ 792958 w 983456"/>
                <a:gd name="connsiteY16" fmla="*/ 88106 h 350043"/>
                <a:gd name="connsiteX17" fmla="*/ 854870 w 983456"/>
                <a:gd name="connsiteY17" fmla="*/ 121444 h 350043"/>
                <a:gd name="connsiteX18" fmla="*/ 933449 w 983456"/>
                <a:gd name="connsiteY18" fmla="*/ 123824 h 350043"/>
                <a:gd name="connsiteX19" fmla="*/ 797721 w 983456"/>
                <a:gd name="connsiteY19" fmla="*/ 159544 h 350043"/>
                <a:gd name="connsiteX20" fmla="*/ 983456 w 983456"/>
                <a:gd name="connsiteY20" fmla="*/ 154781 h 350043"/>
                <a:gd name="connsiteX21" fmla="*/ 828676 w 983456"/>
                <a:gd name="connsiteY21" fmla="*/ 195262 h 350043"/>
                <a:gd name="connsiteX22" fmla="*/ 976313 w 983456"/>
                <a:gd name="connsiteY22" fmla="*/ 207168 h 350043"/>
                <a:gd name="connsiteX23" fmla="*/ 859631 w 983456"/>
                <a:gd name="connsiteY23" fmla="*/ 226218 h 350043"/>
                <a:gd name="connsiteX24" fmla="*/ 978694 w 983456"/>
                <a:gd name="connsiteY24" fmla="*/ 245269 h 350043"/>
                <a:gd name="connsiteX25" fmla="*/ 816769 w 983456"/>
                <a:gd name="connsiteY25" fmla="*/ 288132 h 350043"/>
                <a:gd name="connsiteX26" fmla="*/ 747714 w 983456"/>
                <a:gd name="connsiteY26" fmla="*/ 295274 h 350043"/>
                <a:gd name="connsiteX27" fmla="*/ 697707 w 983456"/>
                <a:gd name="connsiteY27" fmla="*/ 297655 h 350043"/>
                <a:gd name="connsiteX28" fmla="*/ 552449 w 983456"/>
                <a:gd name="connsiteY28" fmla="*/ 290512 h 350043"/>
                <a:gd name="connsiteX29" fmla="*/ 533399 w 983456"/>
                <a:gd name="connsiteY29" fmla="*/ 350043 h 350043"/>
                <a:gd name="connsiteX30" fmla="*/ 409576 w 983456"/>
                <a:gd name="connsiteY30" fmla="*/ 347664 h 350043"/>
                <a:gd name="connsiteX31" fmla="*/ 273845 w 983456"/>
                <a:gd name="connsiteY31" fmla="*/ 335755 h 350043"/>
                <a:gd name="connsiteX32" fmla="*/ 30958 w 983456"/>
                <a:gd name="connsiteY32" fmla="*/ 302419 h 350043"/>
                <a:gd name="connsiteX33" fmla="*/ 202406 w 983456"/>
                <a:gd name="connsiteY33" fmla="*/ 273843 h 350043"/>
                <a:gd name="connsiteX34" fmla="*/ 259556 w 983456"/>
                <a:gd name="connsiteY34" fmla="*/ 259555 h 350043"/>
                <a:gd name="connsiteX35" fmla="*/ 123825 w 983456"/>
                <a:gd name="connsiteY35" fmla="*/ 250031 h 350043"/>
                <a:gd name="connsiteX36" fmla="*/ 223839 w 983456"/>
                <a:gd name="connsiteY36" fmla="*/ 221456 h 350043"/>
                <a:gd name="connsiteX37" fmla="*/ 292895 w 983456"/>
                <a:gd name="connsiteY37" fmla="*/ 190501 h 350043"/>
                <a:gd name="connsiteX38" fmla="*/ 140494 w 983456"/>
                <a:gd name="connsiteY38" fmla="*/ 200025 h 350043"/>
                <a:gd name="connsiteX39" fmla="*/ 47625 w 983456"/>
                <a:gd name="connsiteY39" fmla="*/ 183355 h 350043"/>
                <a:gd name="connsiteX40" fmla="*/ 0 w 983456"/>
                <a:gd name="connsiteY40" fmla="*/ 152401 h 350043"/>
                <a:gd name="connsiteX41" fmla="*/ 64294 w 983456"/>
                <a:gd name="connsiteY41" fmla="*/ 130968 h 350043"/>
                <a:gd name="connsiteX42" fmla="*/ 138114 w 983456"/>
                <a:gd name="connsiteY42" fmla="*/ 150018 h 350043"/>
                <a:gd name="connsiteX0" fmla="*/ 4764 w 983456"/>
                <a:gd name="connsiteY0" fmla="*/ 114299 h 350043"/>
                <a:gd name="connsiteX1" fmla="*/ 138113 w 983456"/>
                <a:gd name="connsiteY1" fmla="*/ 88106 h 350043"/>
                <a:gd name="connsiteX2" fmla="*/ 233363 w 983456"/>
                <a:gd name="connsiteY2" fmla="*/ 80962 h 350043"/>
                <a:gd name="connsiteX3" fmla="*/ 228601 w 983456"/>
                <a:gd name="connsiteY3" fmla="*/ 78580 h 350043"/>
                <a:gd name="connsiteX4" fmla="*/ 288133 w 983456"/>
                <a:gd name="connsiteY4" fmla="*/ 85724 h 350043"/>
                <a:gd name="connsiteX5" fmla="*/ 326231 w 983456"/>
                <a:gd name="connsiteY5" fmla="*/ 71437 h 350043"/>
                <a:gd name="connsiteX6" fmla="*/ 385764 w 983456"/>
                <a:gd name="connsiteY6" fmla="*/ 61913 h 350043"/>
                <a:gd name="connsiteX7" fmla="*/ 442913 w 983456"/>
                <a:gd name="connsiteY7" fmla="*/ 40481 h 350043"/>
                <a:gd name="connsiteX8" fmla="*/ 471489 w 983456"/>
                <a:gd name="connsiteY8" fmla="*/ 7143 h 350043"/>
                <a:gd name="connsiteX9" fmla="*/ 500063 w 983456"/>
                <a:gd name="connsiteY9" fmla="*/ 2380 h 350043"/>
                <a:gd name="connsiteX10" fmla="*/ 547689 w 983456"/>
                <a:gd name="connsiteY10" fmla="*/ 0 h 350043"/>
                <a:gd name="connsiteX11" fmla="*/ 595313 w 983456"/>
                <a:gd name="connsiteY11" fmla="*/ 23812 h 350043"/>
                <a:gd name="connsiteX12" fmla="*/ 611981 w 983456"/>
                <a:gd name="connsiteY12" fmla="*/ 4763 h 350043"/>
                <a:gd name="connsiteX13" fmla="*/ 657227 w 983456"/>
                <a:gd name="connsiteY13" fmla="*/ 16669 h 350043"/>
                <a:gd name="connsiteX14" fmla="*/ 654844 w 983456"/>
                <a:gd name="connsiteY14" fmla="*/ 30956 h 350043"/>
                <a:gd name="connsiteX15" fmla="*/ 714376 w 983456"/>
                <a:gd name="connsiteY15" fmla="*/ 54767 h 350043"/>
                <a:gd name="connsiteX16" fmla="*/ 792958 w 983456"/>
                <a:gd name="connsiteY16" fmla="*/ 88106 h 350043"/>
                <a:gd name="connsiteX17" fmla="*/ 854870 w 983456"/>
                <a:gd name="connsiteY17" fmla="*/ 121444 h 350043"/>
                <a:gd name="connsiteX18" fmla="*/ 933449 w 983456"/>
                <a:gd name="connsiteY18" fmla="*/ 123824 h 350043"/>
                <a:gd name="connsiteX19" fmla="*/ 797721 w 983456"/>
                <a:gd name="connsiteY19" fmla="*/ 159544 h 350043"/>
                <a:gd name="connsiteX20" fmla="*/ 983456 w 983456"/>
                <a:gd name="connsiteY20" fmla="*/ 154781 h 350043"/>
                <a:gd name="connsiteX21" fmla="*/ 828676 w 983456"/>
                <a:gd name="connsiteY21" fmla="*/ 195262 h 350043"/>
                <a:gd name="connsiteX22" fmla="*/ 976313 w 983456"/>
                <a:gd name="connsiteY22" fmla="*/ 207168 h 350043"/>
                <a:gd name="connsiteX23" fmla="*/ 859631 w 983456"/>
                <a:gd name="connsiteY23" fmla="*/ 226218 h 350043"/>
                <a:gd name="connsiteX24" fmla="*/ 978694 w 983456"/>
                <a:gd name="connsiteY24" fmla="*/ 245269 h 350043"/>
                <a:gd name="connsiteX25" fmla="*/ 816769 w 983456"/>
                <a:gd name="connsiteY25" fmla="*/ 288132 h 350043"/>
                <a:gd name="connsiteX26" fmla="*/ 747714 w 983456"/>
                <a:gd name="connsiteY26" fmla="*/ 295274 h 350043"/>
                <a:gd name="connsiteX27" fmla="*/ 697707 w 983456"/>
                <a:gd name="connsiteY27" fmla="*/ 297655 h 350043"/>
                <a:gd name="connsiteX28" fmla="*/ 552449 w 983456"/>
                <a:gd name="connsiteY28" fmla="*/ 290512 h 350043"/>
                <a:gd name="connsiteX29" fmla="*/ 533399 w 983456"/>
                <a:gd name="connsiteY29" fmla="*/ 350043 h 350043"/>
                <a:gd name="connsiteX30" fmla="*/ 409576 w 983456"/>
                <a:gd name="connsiteY30" fmla="*/ 347664 h 350043"/>
                <a:gd name="connsiteX31" fmla="*/ 273845 w 983456"/>
                <a:gd name="connsiteY31" fmla="*/ 335755 h 350043"/>
                <a:gd name="connsiteX32" fmla="*/ 30958 w 983456"/>
                <a:gd name="connsiteY32" fmla="*/ 302419 h 350043"/>
                <a:gd name="connsiteX33" fmla="*/ 202406 w 983456"/>
                <a:gd name="connsiteY33" fmla="*/ 273843 h 350043"/>
                <a:gd name="connsiteX34" fmla="*/ 259556 w 983456"/>
                <a:gd name="connsiteY34" fmla="*/ 259555 h 350043"/>
                <a:gd name="connsiteX35" fmla="*/ 123825 w 983456"/>
                <a:gd name="connsiteY35" fmla="*/ 250031 h 350043"/>
                <a:gd name="connsiteX36" fmla="*/ 223839 w 983456"/>
                <a:gd name="connsiteY36" fmla="*/ 221456 h 350043"/>
                <a:gd name="connsiteX37" fmla="*/ 292895 w 983456"/>
                <a:gd name="connsiteY37" fmla="*/ 190501 h 350043"/>
                <a:gd name="connsiteX38" fmla="*/ 140494 w 983456"/>
                <a:gd name="connsiteY38" fmla="*/ 200025 h 350043"/>
                <a:gd name="connsiteX39" fmla="*/ 47625 w 983456"/>
                <a:gd name="connsiteY39" fmla="*/ 183355 h 350043"/>
                <a:gd name="connsiteX40" fmla="*/ 0 w 983456"/>
                <a:gd name="connsiteY40" fmla="*/ 152401 h 350043"/>
                <a:gd name="connsiteX41" fmla="*/ 64294 w 983456"/>
                <a:gd name="connsiteY41" fmla="*/ 130968 h 350043"/>
                <a:gd name="connsiteX42" fmla="*/ 4764 w 983456"/>
                <a:gd name="connsiteY42" fmla="*/ 114299 h 350043"/>
                <a:gd name="connsiteX0" fmla="*/ 4764 w 983456"/>
                <a:gd name="connsiteY0" fmla="*/ 114299 h 350043"/>
                <a:gd name="connsiteX1" fmla="*/ 138113 w 983456"/>
                <a:gd name="connsiteY1" fmla="*/ 88106 h 350043"/>
                <a:gd name="connsiteX2" fmla="*/ 233363 w 983456"/>
                <a:gd name="connsiteY2" fmla="*/ 80962 h 350043"/>
                <a:gd name="connsiteX3" fmla="*/ 228601 w 983456"/>
                <a:gd name="connsiteY3" fmla="*/ 78580 h 350043"/>
                <a:gd name="connsiteX4" fmla="*/ 288133 w 983456"/>
                <a:gd name="connsiteY4" fmla="*/ 85724 h 350043"/>
                <a:gd name="connsiteX5" fmla="*/ 326231 w 983456"/>
                <a:gd name="connsiteY5" fmla="*/ 71437 h 350043"/>
                <a:gd name="connsiteX6" fmla="*/ 385764 w 983456"/>
                <a:gd name="connsiteY6" fmla="*/ 61913 h 350043"/>
                <a:gd name="connsiteX7" fmla="*/ 442913 w 983456"/>
                <a:gd name="connsiteY7" fmla="*/ 40481 h 350043"/>
                <a:gd name="connsiteX8" fmla="*/ 471489 w 983456"/>
                <a:gd name="connsiteY8" fmla="*/ 7143 h 350043"/>
                <a:gd name="connsiteX9" fmla="*/ 500063 w 983456"/>
                <a:gd name="connsiteY9" fmla="*/ 2380 h 350043"/>
                <a:gd name="connsiteX10" fmla="*/ 547689 w 983456"/>
                <a:gd name="connsiteY10" fmla="*/ 0 h 350043"/>
                <a:gd name="connsiteX11" fmla="*/ 595313 w 983456"/>
                <a:gd name="connsiteY11" fmla="*/ 23812 h 350043"/>
                <a:gd name="connsiteX12" fmla="*/ 611981 w 983456"/>
                <a:gd name="connsiteY12" fmla="*/ 4763 h 350043"/>
                <a:gd name="connsiteX13" fmla="*/ 657227 w 983456"/>
                <a:gd name="connsiteY13" fmla="*/ 16669 h 350043"/>
                <a:gd name="connsiteX14" fmla="*/ 654844 w 983456"/>
                <a:gd name="connsiteY14" fmla="*/ 30956 h 350043"/>
                <a:gd name="connsiteX15" fmla="*/ 714376 w 983456"/>
                <a:gd name="connsiteY15" fmla="*/ 54767 h 350043"/>
                <a:gd name="connsiteX16" fmla="*/ 792958 w 983456"/>
                <a:gd name="connsiteY16" fmla="*/ 88106 h 350043"/>
                <a:gd name="connsiteX17" fmla="*/ 854870 w 983456"/>
                <a:gd name="connsiteY17" fmla="*/ 121444 h 350043"/>
                <a:gd name="connsiteX18" fmla="*/ 933449 w 983456"/>
                <a:gd name="connsiteY18" fmla="*/ 123824 h 350043"/>
                <a:gd name="connsiteX19" fmla="*/ 797721 w 983456"/>
                <a:gd name="connsiteY19" fmla="*/ 159544 h 350043"/>
                <a:gd name="connsiteX20" fmla="*/ 983456 w 983456"/>
                <a:gd name="connsiteY20" fmla="*/ 154781 h 350043"/>
                <a:gd name="connsiteX21" fmla="*/ 828676 w 983456"/>
                <a:gd name="connsiteY21" fmla="*/ 195262 h 350043"/>
                <a:gd name="connsiteX22" fmla="*/ 976313 w 983456"/>
                <a:gd name="connsiteY22" fmla="*/ 207168 h 350043"/>
                <a:gd name="connsiteX23" fmla="*/ 859631 w 983456"/>
                <a:gd name="connsiteY23" fmla="*/ 226218 h 350043"/>
                <a:gd name="connsiteX24" fmla="*/ 978694 w 983456"/>
                <a:gd name="connsiteY24" fmla="*/ 245269 h 350043"/>
                <a:gd name="connsiteX25" fmla="*/ 816769 w 983456"/>
                <a:gd name="connsiteY25" fmla="*/ 288132 h 350043"/>
                <a:gd name="connsiteX26" fmla="*/ 747714 w 983456"/>
                <a:gd name="connsiteY26" fmla="*/ 295274 h 350043"/>
                <a:gd name="connsiteX27" fmla="*/ 697707 w 983456"/>
                <a:gd name="connsiteY27" fmla="*/ 297655 h 350043"/>
                <a:gd name="connsiteX28" fmla="*/ 552449 w 983456"/>
                <a:gd name="connsiteY28" fmla="*/ 290512 h 350043"/>
                <a:gd name="connsiteX29" fmla="*/ 533399 w 983456"/>
                <a:gd name="connsiteY29" fmla="*/ 350043 h 350043"/>
                <a:gd name="connsiteX30" fmla="*/ 409576 w 983456"/>
                <a:gd name="connsiteY30" fmla="*/ 347664 h 350043"/>
                <a:gd name="connsiteX31" fmla="*/ 273845 w 983456"/>
                <a:gd name="connsiteY31" fmla="*/ 335755 h 350043"/>
                <a:gd name="connsiteX32" fmla="*/ 30958 w 983456"/>
                <a:gd name="connsiteY32" fmla="*/ 302419 h 350043"/>
                <a:gd name="connsiteX33" fmla="*/ 202406 w 983456"/>
                <a:gd name="connsiteY33" fmla="*/ 273843 h 350043"/>
                <a:gd name="connsiteX34" fmla="*/ 259556 w 983456"/>
                <a:gd name="connsiteY34" fmla="*/ 259555 h 350043"/>
                <a:gd name="connsiteX35" fmla="*/ 123825 w 983456"/>
                <a:gd name="connsiteY35" fmla="*/ 250031 h 350043"/>
                <a:gd name="connsiteX36" fmla="*/ 223839 w 983456"/>
                <a:gd name="connsiteY36" fmla="*/ 221456 h 350043"/>
                <a:gd name="connsiteX37" fmla="*/ 292895 w 983456"/>
                <a:gd name="connsiteY37" fmla="*/ 190501 h 350043"/>
                <a:gd name="connsiteX38" fmla="*/ 157163 w 983456"/>
                <a:gd name="connsiteY38" fmla="*/ 183357 h 350043"/>
                <a:gd name="connsiteX39" fmla="*/ 47625 w 983456"/>
                <a:gd name="connsiteY39" fmla="*/ 183355 h 350043"/>
                <a:gd name="connsiteX40" fmla="*/ 0 w 983456"/>
                <a:gd name="connsiteY40" fmla="*/ 152401 h 350043"/>
                <a:gd name="connsiteX41" fmla="*/ 64294 w 983456"/>
                <a:gd name="connsiteY41" fmla="*/ 130968 h 350043"/>
                <a:gd name="connsiteX42" fmla="*/ 4764 w 983456"/>
                <a:gd name="connsiteY42" fmla="*/ 114299 h 350043"/>
                <a:gd name="connsiteX0" fmla="*/ 4764 w 983456"/>
                <a:gd name="connsiteY0" fmla="*/ 114299 h 350043"/>
                <a:gd name="connsiteX1" fmla="*/ 138113 w 983456"/>
                <a:gd name="connsiteY1" fmla="*/ 88106 h 350043"/>
                <a:gd name="connsiteX2" fmla="*/ 233363 w 983456"/>
                <a:gd name="connsiteY2" fmla="*/ 80962 h 350043"/>
                <a:gd name="connsiteX3" fmla="*/ 228601 w 983456"/>
                <a:gd name="connsiteY3" fmla="*/ 78580 h 350043"/>
                <a:gd name="connsiteX4" fmla="*/ 288133 w 983456"/>
                <a:gd name="connsiteY4" fmla="*/ 85724 h 350043"/>
                <a:gd name="connsiteX5" fmla="*/ 326231 w 983456"/>
                <a:gd name="connsiteY5" fmla="*/ 71437 h 350043"/>
                <a:gd name="connsiteX6" fmla="*/ 385764 w 983456"/>
                <a:gd name="connsiteY6" fmla="*/ 61913 h 350043"/>
                <a:gd name="connsiteX7" fmla="*/ 442913 w 983456"/>
                <a:gd name="connsiteY7" fmla="*/ 40481 h 350043"/>
                <a:gd name="connsiteX8" fmla="*/ 471489 w 983456"/>
                <a:gd name="connsiteY8" fmla="*/ 7143 h 350043"/>
                <a:gd name="connsiteX9" fmla="*/ 500063 w 983456"/>
                <a:gd name="connsiteY9" fmla="*/ 2380 h 350043"/>
                <a:gd name="connsiteX10" fmla="*/ 547689 w 983456"/>
                <a:gd name="connsiteY10" fmla="*/ 0 h 350043"/>
                <a:gd name="connsiteX11" fmla="*/ 595313 w 983456"/>
                <a:gd name="connsiteY11" fmla="*/ 23812 h 350043"/>
                <a:gd name="connsiteX12" fmla="*/ 611981 w 983456"/>
                <a:gd name="connsiteY12" fmla="*/ 4763 h 350043"/>
                <a:gd name="connsiteX13" fmla="*/ 657227 w 983456"/>
                <a:gd name="connsiteY13" fmla="*/ 16669 h 350043"/>
                <a:gd name="connsiteX14" fmla="*/ 654844 w 983456"/>
                <a:gd name="connsiteY14" fmla="*/ 30956 h 350043"/>
                <a:gd name="connsiteX15" fmla="*/ 714376 w 983456"/>
                <a:gd name="connsiteY15" fmla="*/ 54767 h 350043"/>
                <a:gd name="connsiteX16" fmla="*/ 792958 w 983456"/>
                <a:gd name="connsiteY16" fmla="*/ 88106 h 350043"/>
                <a:gd name="connsiteX17" fmla="*/ 854870 w 983456"/>
                <a:gd name="connsiteY17" fmla="*/ 121444 h 350043"/>
                <a:gd name="connsiteX18" fmla="*/ 933449 w 983456"/>
                <a:gd name="connsiteY18" fmla="*/ 123824 h 350043"/>
                <a:gd name="connsiteX19" fmla="*/ 797721 w 983456"/>
                <a:gd name="connsiteY19" fmla="*/ 159544 h 350043"/>
                <a:gd name="connsiteX20" fmla="*/ 983456 w 983456"/>
                <a:gd name="connsiteY20" fmla="*/ 154781 h 350043"/>
                <a:gd name="connsiteX21" fmla="*/ 828676 w 983456"/>
                <a:gd name="connsiteY21" fmla="*/ 195262 h 350043"/>
                <a:gd name="connsiteX22" fmla="*/ 976313 w 983456"/>
                <a:gd name="connsiteY22" fmla="*/ 207168 h 350043"/>
                <a:gd name="connsiteX23" fmla="*/ 859631 w 983456"/>
                <a:gd name="connsiteY23" fmla="*/ 226218 h 350043"/>
                <a:gd name="connsiteX24" fmla="*/ 978694 w 983456"/>
                <a:gd name="connsiteY24" fmla="*/ 245269 h 350043"/>
                <a:gd name="connsiteX25" fmla="*/ 816769 w 983456"/>
                <a:gd name="connsiteY25" fmla="*/ 288132 h 350043"/>
                <a:gd name="connsiteX26" fmla="*/ 747714 w 983456"/>
                <a:gd name="connsiteY26" fmla="*/ 295274 h 350043"/>
                <a:gd name="connsiteX27" fmla="*/ 697707 w 983456"/>
                <a:gd name="connsiteY27" fmla="*/ 297655 h 350043"/>
                <a:gd name="connsiteX28" fmla="*/ 552449 w 983456"/>
                <a:gd name="connsiteY28" fmla="*/ 290512 h 350043"/>
                <a:gd name="connsiteX29" fmla="*/ 533399 w 983456"/>
                <a:gd name="connsiteY29" fmla="*/ 350043 h 350043"/>
                <a:gd name="connsiteX30" fmla="*/ 409576 w 983456"/>
                <a:gd name="connsiteY30" fmla="*/ 347664 h 350043"/>
                <a:gd name="connsiteX31" fmla="*/ 273845 w 983456"/>
                <a:gd name="connsiteY31" fmla="*/ 335755 h 350043"/>
                <a:gd name="connsiteX32" fmla="*/ 30958 w 983456"/>
                <a:gd name="connsiteY32" fmla="*/ 302419 h 350043"/>
                <a:gd name="connsiteX33" fmla="*/ 202406 w 983456"/>
                <a:gd name="connsiteY33" fmla="*/ 273843 h 350043"/>
                <a:gd name="connsiteX34" fmla="*/ 259556 w 983456"/>
                <a:gd name="connsiteY34" fmla="*/ 259555 h 350043"/>
                <a:gd name="connsiteX35" fmla="*/ 123825 w 983456"/>
                <a:gd name="connsiteY35" fmla="*/ 250031 h 350043"/>
                <a:gd name="connsiteX36" fmla="*/ 223839 w 983456"/>
                <a:gd name="connsiteY36" fmla="*/ 221456 h 350043"/>
                <a:gd name="connsiteX37" fmla="*/ 292895 w 983456"/>
                <a:gd name="connsiteY37" fmla="*/ 190501 h 350043"/>
                <a:gd name="connsiteX38" fmla="*/ 157163 w 983456"/>
                <a:gd name="connsiteY38" fmla="*/ 183357 h 350043"/>
                <a:gd name="connsiteX39" fmla="*/ 73818 w 983456"/>
                <a:gd name="connsiteY39" fmla="*/ 171449 h 350043"/>
                <a:gd name="connsiteX40" fmla="*/ 0 w 983456"/>
                <a:gd name="connsiteY40" fmla="*/ 152401 h 350043"/>
                <a:gd name="connsiteX41" fmla="*/ 64294 w 983456"/>
                <a:gd name="connsiteY41" fmla="*/ 130968 h 350043"/>
                <a:gd name="connsiteX42" fmla="*/ 4764 w 983456"/>
                <a:gd name="connsiteY42" fmla="*/ 114299 h 350043"/>
                <a:gd name="connsiteX0" fmla="*/ 4764 w 983456"/>
                <a:gd name="connsiteY0" fmla="*/ 114299 h 350043"/>
                <a:gd name="connsiteX1" fmla="*/ 138113 w 983456"/>
                <a:gd name="connsiteY1" fmla="*/ 88106 h 350043"/>
                <a:gd name="connsiteX2" fmla="*/ 233363 w 983456"/>
                <a:gd name="connsiteY2" fmla="*/ 80962 h 350043"/>
                <a:gd name="connsiteX3" fmla="*/ 228601 w 983456"/>
                <a:gd name="connsiteY3" fmla="*/ 78580 h 350043"/>
                <a:gd name="connsiteX4" fmla="*/ 288133 w 983456"/>
                <a:gd name="connsiteY4" fmla="*/ 85724 h 350043"/>
                <a:gd name="connsiteX5" fmla="*/ 326231 w 983456"/>
                <a:gd name="connsiteY5" fmla="*/ 71437 h 350043"/>
                <a:gd name="connsiteX6" fmla="*/ 385764 w 983456"/>
                <a:gd name="connsiteY6" fmla="*/ 61913 h 350043"/>
                <a:gd name="connsiteX7" fmla="*/ 442913 w 983456"/>
                <a:gd name="connsiteY7" fmla="*/ 40481 h 350043"/>
                <a:gd name="connsiteX8" fmla="*/ 471489 w 983456"/>
                <a:gd name="connsiteY8" fmla="*/ 7143 h 350043"/>
                <a:gd name="connsiteX9" fmla="*/ 500063 w 983456"/>
                <a:gd name="connsiteY9" fmla="*/ 2380 h 350043"/>
                <a:gd name="connsiteX10" fmla="*/ 547689 w 983456"/>
                <a:gd name="connsiteY10" fmla="*/ 0 h 350043"/>
                <a:gd name="connsiteX11" fmla="*/ 595313 w 983456"/>
                <a:gd name="connsiteY11" fmla="*/ 23812 h 350043"/>
                <a:gd name="connsiteX12" fmla="*/ 611981 w 983456"/>
                <a:gd name="connsiteY12" fmla="*/ 4763 h 350043"/>
                <a:gd name="connsiteX13" fmla="*/ 657227 w 983456"/>
                <a:gd name="connsiteY13" fmla="*/ 16669 h 350043"/>
                <a:gd name="connsiteX14" fmla="*/ 654844 w 983456"/>
                <a:gd name="connsiteY14" fmla="*/ 30956 h 350043"/>
                <a:gd name="connsiteX15" fmla="*/ 714376 w 983456"/>
                <a:gd name="connsiteY15" fmla="*/ 54767 h 350043"/>
                <a:gd name="connsiteX16" fmla="*/ 792958 w 983456"/>
                <a:gd name="connsiteY16" fmla="*/ 88106 h 350043"/>
                <a:gd name="connsiteX17" fmla="*/ 854870 w 983456"/>
                <a:gd name="connsiteY17" fmla="*/ 121444 h 350043"/>
                <a:gd name="connsiteX18" fmla="*/ 933449 w 983456"/>
                <a:gd name="connsiteY18" fmla="*/ 123824 h 350043"/>
                <a:gd name="connsiteX19" fmla="*/ 797721 w 983456"/>
                <a:gd name="connsiteY19" fmla="*/ 159544 h 350043"/>
                <a:gd name="connsiteX20" fmla="*/ 983456 w 983456"/>
                <a:gd name="connsiteY20" fmla="*/ 154781 h 350043"/>
                <a:gd name="connsiteX21" fmla="*/ 828676 w 983456"/>
                <a:gd name="connsiteY21" fmla="*/ 195262 h 350043"/>
                <a:gd name="connsiteX22" fmla="*/ 976313 w 983456"/>
                <a:gd name="connsiteY22" fmla="*/ 207168 h 350043"/>
                <a:gd name="connsiteX23" fmla="*/ 859631 w 983456"/>
                <a:gd name="connsiteY23" fmla="*/ 226218 h 350043"/>
                <a:gd name="connsiteX24" fmla="*/ 978694 w 983456"/>
                <a:gd name="connsiteY24" fmla="*/ 245269 h 350043"/>
                <a:gd name="connsiteX25" fmla="*/ 816769 w 983456"/>
                <a:gd name="connsiteY25" fmla="*/ 288132 h 350043"/>
                <a:gd name="connsiteX26" fmla="*/ 747714 w 983456"/>
                <a:gd name="connsiteY26" fmla="*/ 295274 h 350043"/>
                <a:gd name="connsiteX27" fmla="*/ 697707 w 983456"/>
                <a:gd name="connsiteY27" fmla="*/ 297655 h 350043"/>
                <a:gd name="connsiteX28" fmla="*/ 552449 w 983456"/>
                <a:gd name="connsiteY28" fmla="*/ 290512 h 350043"/>
                <a:gd name="connsiteX29" fmla="*/ 533399 w 983456"/>
                <a:gd name="connsiteY29" fmla="*/ 350043 h 350043"/>
                <a:gd name="connsiteX30" fmla="*/ 409576 w 983456"/>
                <a:gd name="connsiteY30" fmla="*/ 347664 h 350043"/>
                <a:gd name="connsiteX31" fmla="*/ 273845 w 983456"/>
                <a:gd name="connsiteY31" fmla="*/ 335755 h 350043"/>
                <a:gd name="connsiteX32" fmla="*/ 30958 w 983456"/>
                <a:gd name="connsiteY32" fmla="*/ 302419 h 350043"/>
                <a:gd name="connsiteX33" fmla="*/ 202406 w 983456"/>
                <a:gd name="connsiteY33" fmla="*/ 273843 h 350043"/>
                <a:gd name="connsiteX34" fmla="*/ 259556 w 983456"/>
                <a:gd name="connsiteY34" fmla="*/ 259555 h 350043"/>
                <a:gd name="connsiteX35" fmla="*/ 69056 w 983456"/>
                <a:gd name="connsiteY35" fmla="*/ 235744 h 350043"/>
                <a:gd name="connsiteX36" fmla="*/ 223839 w 983456"/>
                <a:gd name="connsiteY36" fmla="*/ 221456 h 350043"/>
                <a:gd name="connsiteX37" fmla="*/ 292895 w 983456"/>
                <a:gd name="connsiteY37" fmla="*/ 190501 h 350043"/>
                <a:gd name="connsiteX38" fmla="*/ 157163 w 983456"/>
                <a:gd name="connsiteY38" fmla="*/ 183357 h 350043"/>
                <a:gd name="connsiteX39" fmla="*/ 73818 w 983456"/>
                <a:gd name="connsiteY39" fmla="*/ 171449 h 350043"/>
                <a:gd name="connsiteX40" fmla="*/ 0 w 983456"/>
                <a:gd name="connsiteY40" fmla="*/ 152401 h 350043"/>
                <a:gd name="connsiteX41" fmla="*/ 64294 w 983456"/>
                <a:gd name="connsiteY41" fmla="*/ 130968 h 350043"/>
                <a:gd name="connsiteX42" fmla="*/ 4764 w 983456"/>
                <a:gd name="connsiteY42" fmla="*/ 114299 h 350043"/>
                <a:gd name="connsiteX0" fmla="*/ 4764 w 983456"/>
                <a:gd name="connsiteY0" fmla="*/ 114299 h 350043"/>
                <a:gd name="connsiteX1" fmla="*/ 138113 w 983456"/>
                <a:gd name="connsiteY1" fmla="*/ 88106 h 350043"/>
                <a:gd name="connsiteX2" fmla="*/ 233363 w 983456"/>
                <a:gd name="connsiteY2" fmla="*/ 80962 h 350043"/>
                <a:gd name="connsiteX3" fmla="*/ 228601 w 983456"/>
                <a:gd name="connsiteY3" fmla="*/ 78580 h 350043"/>
                <a:gd name="connsiteX4" fmla="*/ 288133 w 983456"/>
                <a:gd name="connsiteY4" fmla="*/ 85724 h 350043"/>
                <a:gd name="connsiteX5" fmla="*/ 326231 w 983456"/>
                <a:gd name="connsiteY5" fmla="*/ 71437 h 350043"/>
                <a:gd name="connsiteX6" fmla="*/ 385764 w 983456"/>
                <a:gd name="connsiteY6" fmla="*/ 61913 h 350043"/>
                <a:gd name="connsiteX7" fmla="*/ 442913 w 983456"/>
                <a:gd name="connsiteY7" fmla="*/ 40481 h 350043"/>
                <a:gd name="connsiteX8" fmla="*/ 471489 w 983456"/>
                <a:gd name="connsiteY8" fmla="*/ 7143 h 350043"/>
                <a:gd name="connsiteX9" fmla="*/ 500063 w 983456"/>
                <a:gd name="connsiteY9" fmla="*/ 2380 h 350043"/>
                <a:gd name="connsiteX10" fmla="*/ 547689 w 983456"/>
                <a:gd name="connsiteY10" fmla="*/ 0 h 350043"/>
                <a:gd name="connsiteX11" fmla="*/ 595313 w 983456"/>
                <a:gd name="connsiteY11" fmla="*/ 23812 h 350043"/>
                <a:gd name="connsiteX12" fmla="*/ 611981 w 983456"/>
                <a:gd name="connsiteY12" fmla="*/ 4763 h 350043"/>
                <a:gd name="connsiteX13" fmla="*/ 657227 w 983456"/>
                <a:gd name="connsiteY13" fmla="*/ 16669 h 350043"/>
                <a:gd name="connsiteX14" fmla="*/ 654844 w 983456"/>
                <a:gd name="connsiteY14" fmla="*/ 30956 h 350043"/>
                <a:gd name="connsiteX15" fmla="*/ 714376 w 983456"/>
                <a:gd name="connsiteY15" fmla="*/ 54767 h 350043"/>
                <a:gd name="connsiteX16" fmla="*/ 792958 w 983456"/>
                <a:gd name="connsiteY16" fmla="*/ 88106 h 350043"/>
                <a:gd name="connsiteX17" fmla="*/ 854870 w 983456"/>
                <a:gd name="connsiteY17" fmla="*/ 121444 h 350043"/>
                <a:gd name="connsiteX18" fmla="*/ 933449 w 983456"/>
                <a:gd name="connsiteY18" fmla="*/ 123824 h 350043"/>
                <a:gd name="connsiteX19" fmla="*/ 797721 w 983456"/>
                <a:gd name="connsiteY19" fmla="*/ 159544 h 350043"/>
                <a:gd name="connsiteX20" fmla="*/ 983456 w 983456"/>
                <a:gd name="connsiteY20" fmla="*/ 154781 h 350043"/>
                <a:gd name="connsiteX21" fmla="*/ 828676 w 983456"/>
                <a:gd name="connsiteY21" fmla="*/ 195262 h 350043"/>
                <a:gd name="connsiteX22" fmla="*/ 976313 w 983456"/>
                <a:gd name="connsiteY22" fmla="*/ 207168 h 350043"/>
                <a:gd name="connsiteX23" fmla="*/ 859631 w 983456"/>
                <a:gd name="connsiteY23" fmla="*/ 226218 h 350043"/>
                <a:gd name="connsiteX24" fmla="*/ 978694 w 983456"/>
                <a:gd name="connsiteY24" fmla="*/ 245269 h 350043"/>
                <a:gd name="connsiteX25" fmla="*/ 816769 w 983456"/>
                <a:gd name="connsiteY25" fmla="*/ 288132 h 350043"/>
                <a:gd name="connsiteX26" fmla="*/ 747714 w 983456"/>
                <a:gd name="connsiteY26" fmla="*/ 295274 h 350043"/>
                <a:gd name="connsiteX27" fmla="*/ 697707 w 983456"/>
                <a:gd name="connsiteY27" fmla="*/ 297655 h 350043"/>
                <a:gd name="connsiteX28" fmla="*/ 552449 w 983456"/>
                <a:gd name="connsiteY28" fmla="*/ 290512 h 350043"/>
                <a:gd name="connsiteX29" fmla="*/ 533399 w 983456"/>
                <a:gd name="connsiteY29" fmla="*/ 350043 h 350043"/>
                <a:gd name="connsiteX30" fmla="*/ 409576 w 983456"/>
                <a:gd name="connsiteY30" fmla="*/ 347664 h 350043"/>
                <a:gd name="connsiteX31" fmla="*/ 273845 w 983456"/>
                <a:gd name="connsiteY31" fmla="*/ 335755 h 350043"/>
                <a:gd name="connsiteX32" fmla="*/ 30958 w 983456"/>
                <a:gd name="connsiteY32" fmla="*/ 302419 h 350043"/>
                <a:gd name="connsiteX33" fmla="*/ 202406 w 983456"/>
                <a:gd name="connsiteY33" fmla="*/ 273843 h 350043"/>
                <a:gd name="connsiteX34" fmla="*/ 259556 w 983456"/>
                <a:gd name="connsiteY34" fmla="*/ 259555 h 350043"/>
                <a:gd name="connsiteX35" fmla="*/ 69056 w 983456"/>
                <a:gd name="connsiteY35" fmla="*/ 235744 h 350043"/>
                <a:gd name="connsiteX36" fmla="*/ 223839 w 983456"/>
                <a:gd name="connsiteY36" fmla="*/ 214312 h 350043"/>
                <a:gd name="connsiteX37" fmla="*/ 292895 w 983456"/>
                <a:gd name="connsiteY37" fmla="*/ 190501 h 350043"/>
                <a:gd name="connsiteX38" fmla="*/ 157163 w 983456"/>
                <a:gd name="connsiteY38" fmla="*/ 183357 h 350043"/>
                <a:gd name="connsiteX39" fmla="*/ 73818 w 983456"/>
                <a:gd name="connsiteY39" fmla="*/ 171449 h 350043"/>
                <a:gd name="connsiteX40" fmla="*/ 0 w 983456"/>
                <a:gd name="connsiteY40" fmla="*/ 152401 h 350043"/>
                <a:gd name="connsiteX41" fmla="*/ 64294 w 983456"/>
                <a:gd name="connsiteY41" fmla="*/ 130968 h 350043"/>
                <a:gd name="connsiteX42" fmla="*/ 4764 w 983456"/>
                <a:gd name="connsiteY42" fmla="*/ 114299 h 350043"/>
                <a:gd name="connsiteX0" fmla="*/ 4764 w 983456"/>
                <a:gd name="connsiteY0" fmla="*/ 114299 h 350043"/>
                <a:gd name="connsiteX1" fmla="*/ 138113 w 983456"/>
                <a:gd name="connsiteY1" fmla="*/ 88106 h 350043"/>
                <a:gd name="connsiteX2" fmla="*/ 233363 w 983456"/>
                <a:gd name="connsiteY2" fmla="*/ 80962 h 350043"/>
                <a:gd name="connsiteX3" fmla="*/ 228601 w 983456"/>
                <a:gd name="connsiteY3" fmla="*/ 78580 h 350043"/>
                <a:gd name="connsiteX4" fmla="*/ 288133 w 983456"/>
                <a:gd name="connsiteY4" fmla="*/ 85724 h 350043"/>
                <a:gd name="connsiteX5" fmla="*/ 326231 w 983456"/>
                <a:gd name="connsiteY5" fmla="*/ 71437 h 350043"/>
                <a:gd name="connsiteX6" fmla="*/ 385764 w 983456"/>
                <a:gd name="connsiteY6" fmla="*/ 61913 h 350043"/>
                <a:gd name="connsiteX7" fmla="*/ 442913 w 983456"/>
                <a:gd name="connsiteY7" fmla="*/ 40481 h 350043"/>
                <a:gd name="connsiteX8" fmla="*/ 471489 w 983456"/>
                <a:gd name="connsiteY8" fmla="*/ 7143 h 350043"/>
                <a:gd name="connsiteX9" fmla="*/ 500063 w 983456"/>
                <a:gd name="connsiteY9" fmla="*/ 2380 h 350043"/>
                <a:gd name="connsiteX10" fmla="*/ 547689 w 983456"/>
                <a:gd name="connsiteY10" fmla="*/ 0 h 350043"/>
                <a:gd name="connsiteX11" fmla="*/ 595313 w 983456"/>
                <a:gd name="connsiteY11" fmla="*/ 23812 h 350043"/>
                <a:gd name="connsiteX12" fmla="*/ 611981 w 983456"/>
                <a:gd name="connsiteY12" fmla="*/ 4763 h 350043"/>
                <a:gd name="connsiteX13" fmla="*/ 657227 w 983456"/>
                <a:gd name="connsiteY13" fmla="*/ 16669 h 350043"/>
                <a:gd name="connsiteX14" fmla="*/ 654844 w 983456"/>
                <a:gd name="connsiteY14" fmla="*/ 30956 h 350043"/>
                <a:gd name="connsiteX15" fmla="*/ 714376 w 983456"/>
                <a:gd name="connsiteY15" fmla="*/ 54767 h 350043"/>
                <a:gd name="connsiteX16" fmla="*/ 792958 w 983456"/>
                <a:gd name="connsiteY16" fmla="*/ 88106 h 350043"/>
                <a:gd name="connsiteX17" fmla="*/ 854870 w 983456"/>
                <a:gd name="connsiteY17" fmla="*/ 121444 h 350043"/>
                <a:gd name="connsiteX18" fmla="*/ 933449 w 983456"/>
                <a:gd name="connsiteY18" fmla="*/ 123824 h 350043"/>
                <a:gd name="connsiteX19" fmla="*/ 797721 w 983456"/>
                <a:gd name="connsiteY19" fmla="*/ 159544 h 350043"/>
                <a:gd name="connsiteX20" fmla="*/ 983456 w 983456"/>
                <a:gd name="connsiteY20" fmla="*/ 154781 h 350043"/>
                <a:gd name="connsiteX21" fmla="*/ 828676 w 983456"/>
                <a:gd name="connsiteY21" fmla="*/ 195262 h 350043"/>
                <a:gd name="connsiteX22" fmla="*/ 976313 w 983456"/>
                <a:gd name="connsiteY22" fmla="*/ 207168 h 350043"/>
                <a:gd name="connsiteX23" fmla="*/ 859631 w 983456"/>
                <a:gd name="connsiteY23" fmla="*/ 226218 h 350043"/>
                <a:gd name="connsiteX24" fmla="*/ 978694 w 983456"/>
                <a:gd name="connsiteY24" fmla="*/ 245269 h 350043"/>
                <a:gd name="connsiteX25" fmla="*/ 816769 w 983456"/>
                <a:gd name="connsiteY25" fmla="*/ 288132 h 350043"/>
                <a:gd name="connsiteX26" fmla="*/ 747714 w 983456"/>
                <a:gd name="connsiteY26" fmla="*/ 295274 h 350043"/>
                <a:gd name="connsiteX27" fmla="*/ 697707 w 983456"/>
                <a:gd name="connsiteY27" fmla="*/ 297655 h 350043"/>
                <a:gd name="connsiteX28" fmla="*/ 552449 w 983456"/>
                <a:gd name="connsiteY28" fmla="*/ 290512 h 350043"/>
                <a:gd name="connsiteX29" fmla="*/ 533399 w 983456"/>
                <a:gd name="connsiteY29" fmla="*/ 350043 h 350043"/>
                <a:gd name="connsiteX30" fmla="*/ 409576 w 983456"/>
                <a:gd name="connsiteY30" fmla="*/ 347664 h 350043"/>
                <a:gd name="connsiteX31" fmla="*/ 273845 w 983456"/>
                <a:gd name="connsiteY31" fmla="*/ 335755 h 350043"/>
                <a:gd name="connsiteX32" fmla="*/ 30958 w 983456"/>
                <a:gd name="connsiteY32" fmla="*/ 302419 h 350043"/>
                <a:gd name="connsiteX33" fmla="*/ 202406 w 983456"/>
                <a:gd name="connsiteY33" fmla="*/ 273843 h 350043"/>
                <a:gd name="connsiteX34" fmla="*/ 259556 w 983456"/>
                <a:gd name="connsiteY34" fmla="*/ 259555 h 350043"/>
                <a:gd name="connsiteX35" fmla="*/ 69056 w 983456"/>
                <a:gd name="connsiteY35" fmla="*/ 235744 h 350043"/>
                <a:gd name="connsiteX36" fmla="*/ 223839 w 983456"/>
                <a:gd name="connsiteY36" fmla="*/ 214312 h 350043"/>
                <a:gd name="connsiteX37" fmla="*/ 345282 w 983456"/>
                <a:gd name="connsiteY37" fmla="*/ 195264 h 350043"/>
                <a:gd name="connsiteX38" fmla="*/ 157163 w 983456"/>
                <a:gd name="connsiteY38" fmla="*/ 183357 h 350043"/>
                <a:gd name="connsiteX39" fmla="*/ 73818 w 983456"/>
                <a:gd name="connsiteY39" fmla="*/ 171449 h 350043"/>
                <a:gd name="connsiteX40" fmla="*/ 0 w 983456"/>
                <a:gd name="connsiteY40" fmla="*/ 152401 h 350043"/>
                <a:gd name="connsiteX41" fmla="*/ 64294 w 983456"/>
                <a:gd name="connsiteY41" fmla="*/ 130968 h 350043"/>
                <a:gd name="connsiteX42" fmla="*/ 4764 w 983456"/>
                <a:gd name="connsiteY42" fmla="*/ 114299 h 350043"/>
                <a:gd name="connsiteX0" fmla="*/ 4764 w 983456"/>
                <a:gd name="connsiteY0" fmla="*/ 114299 h 350043"/>
                <a:gd name="connsiteX1" fmla="*/ 138113 w 983456"/>
                <a:gd name="connsiteY1" fmla="*/ 88106 h 350043"/>
                <a:gd name="connsiteX2" fmla="*/ 233363 w 983456"/>
                <a:gd name="connsiteY2" fmla="*/ 80962 h 350043"/>
                <a:gd name="connsiteX3" fmla="*/ 228601 w 983456"/>
                <a:gd name="connsiteY3" fmla="*/ 78580 h 350043"/>
                <a:gd name="connsiteX4" fmla="*/ 288133 w 983456"/>
                <a:gd name="connsiteY4" fmla="*/ 85724 h 350043"/>
                <a:gd name="connsiteX5" fmla="*/ 326231 w 983456"/>
                <a:gd name="connsiteY5" fmla="*/ 71437 h 350043"/>
                <a:gd name="connsiteX6" fmla="*/ 385764 w 983456"/>
                <a:gd name="connsiteY6" fmla="*/ 61913 h 350043"/>
                <a:gd name="connsiteX7" fmla="*/ 442913 w 983456"/>
                <a:gd name="connsiteY7" fmla="*/ 40481 h 350043"/>
                <a:gd name="connsiteX8" fmla="*/ 471489 w 983456"/>
                <a:gd name="connsiteY8" fmla="*/ 7143 h 350043"/>
                <a:gd name="connsiteX9" fmla="*/ 500063 w 983456"/>
                <a:gd name="connsiteY9" fmla="*/ 2380 h 350043"/>
                <a:gd name="connsiteX10" fmla="*/ 547689 w 983456"/>
                <a:gd name="connsiteY10" fmla="*/ 0 h 350043"/>
                <a:gd name="connsiteX11" fmla="*/ 595313 w 983456"/>
                <a:gd name="connsiteY11" fmla="*/ 23812 h 350043"/>
                <a:gd name="connsiteX12" fmla="*/ 611981 w 983456"/>
                <a:gd name="connsiteY12" fmla="*/ 4763 h 350043"/>
                <a:gd name="connsiteX13" fmla="*/ 657227 w 983456"/>
                <a:gd name="connsiteY13" fmla="*/ 16669 h 350043"/>
                <a:gd name="connsiteX14" fmla="*/ 654844 w 983456"/>
                <a:gd name="connsiteY14" fmla="*/ 30956 h 350043"/>
                <a:gd name="connsiteX15" fmla="*/ 714376 w 983456"/>
                <a:gd name="connsiteY15" fmla="*/ 54767 h 350043"/>
                <a:gd name="connsiteX16" fmla="*/ 792958 w 983456"/>
                <a:gd name="connsiteY16" fmla="*/ 88106 h 350043"/>
                <a:gd name="connsiteX17" fmla="*/ 854870 w 983456"/>
                <a:gd name="connsiteY17" fmla="*/ 121444 h 350043"/>
                <a:gd name="connsiteX18" fmla="*/ 933449 w 983456"/>
                <a:gd name="connsiteY18" fmla="*/ 123824 h 350043"/>
                <a:gd name="connsiteX19" fmla="*/ 797721 w 983456"/>
                <a:gd name="connsiteY19" fmla="*/ 159544 h 350043"/>
                <a:gd name="connsiteX20" fmla="*/ 983456 w 983456"/>
                <a:gd name="connsiteY20" fmla="*/ 154781 h 350043"/>
                <a:gd name="connsiteX21" fmla="*/ 828676 w 983456"/>
                <a:gd name="connsiteY21" fmla="*/ 195262 h 350043"/>
                <a:gd name="connsiteX22" fmla="*/ 976313 w 983456"/>
                <a:gd name="connsiteY22" fmla="*/ 207168 h 350043"/>
                <a:gd name="connsiteX23" fmla="*/ 859631 w 983456"/>
                <a:gd name="connsiteY23" fmla="*/ 226218 h 350043"/>
                <a:gd name="connsiteX24" fmla="*/ 978694 w 983456"/>
                <a:gd name="connsiteY24" fmla="*/ 245269 h 350043"/>
                <a:gd name="connsiteX25" fmla="*/ 816769 w 983456"/>
                <a:gd name="connsiteY25" fmla="*/ 288132 h 350043"/>
                <a:gd name="connsiteX26" fmla="*/ 747714 w 983456"/>
                <a:gd name="connsiteY26" fmla="*/ 295274 h 350043"/>
                <a:gd name="connsiteX27" fmla="*/ 697707 w 983456"/>
                <a:gd name="connsiteY27" fmla="*/ 297655 h 350043"/>
                <a:gd name="connsiteX28" fmla="*/ 552449 w 983456"/>
                <a:gd name="connsiteY28" fmla="*/ 290512 h 350043"/>
                <a:gd name="connsiteX29" fmla="*/ 533399 w 983456"/>
                <a:gd name="connsiteY29" fmla="*/ 350043 h 350043"/>
                <a:gd name="connsiteX30" fmla="*/ 409576 w 983456"/>
                <a:gd name="connsiteY30" fmla="*/ 347664 h 350043"/>
                <a:gd name="connsiteX31" fmla="*/ 273845 w 983456"/>
                <a:gd name="connsiteY31" fmla="*/ 335755 h 350043"/>
                <a:gd name="connsiteX32" fmla="*/ 30958 w 983456"/>
                <a:gd name="connsiteY32" fmla="*/ 302419 h 350043"/>
                <a:gd name="connsiteX33" fmla="*/ 202406 w 983456"/>
                <a:gd name="connsiteY33" fmla="*/ 273843 h 350043"/>
                <a:gd name="connsiteX34" fmla="*/ 259556 w 983456"/>
                <a:gd name="connsiteY34" fmla="*/ 259555 h 350043"/>
                <a:gd name="connsiteX35" fmla="*/ 69056 w 983456"/>
                <a:gd name="connsiteY35" fmla="*/ 235744 h 350043"/>
                <a:gd name="connsiteX36" fmla="*/ 223839 w 983456"/>
                <a:gd name="connsiteY36" fmla="*/ 214312 h 350043"/>
                <a:gd name="connsiteX37" fmla="*/ 340519 w 983456"/>
                <a:gd name="connsiteY37" fmla="*/ 195264 h 350043"/>
                <a:gd name="connsiteX38" fmla="*/ 157163 w 983456"/>
                <a:gd name="connsiteY38" fmla="*/ 183357 h 350043"/>
                <a:gd name="connsiteX39" fmla="*/ 73818 w 983456"/>
                <a:gd name="connsiteY39" fmla="*/ 171449 h 350043"/>
                <a:gd name="connsiteX40" fmla="*/ 0 w 983456"/>
                <a:gd name="connsiteY40" fmla="*/ 152401 h 350043"/>
                <a:gd name="connsiteX41" fmla="*/ 64294 w 983456"/>
                <a:gd name="connsiteY41" fmla="*/ 130968 h 350043"/>
                <a:gd name="connsiteX42" fmla="*/ 4764 w 983456"/>
                <a:gd name="connsiteY42" fmla="*/ 114299 h 350043"/>
                <a:gd name="connsiteX0" fmla="*/ 4764 w 983456"/>
                <a:gd name="connsiteY0" fmla="*/ 114299 h 350043"/>
                <a:gd name="connsiteX1" fmla="*/ 138113 w 983456"/>
                <a:gd name="connsiteY1" fmla="*/ 88106 h 350043"/>
                <a:gd name="connsiteX2" fmla="*/ 233363 w 983456"/>
                <a:gd name="connsiteY2" fmla="*/ 80962 h 350043"/>
                <a:gd name="connsiteX3" fmla="*/ 228601 w 983456"/>
                <a:gd name="connsiteY3" fmla="*/ 78580 h 350043"/>
                <a:gd name="connsiteX4" fmla="*/ 288133 w 983456"/>
                <a:gd name="connsiteY4" fmla="*/ 85724 h 350043"/>
                <a:gd name="connsiteX5" fmla="*/ 326231 w 983456"/>
                <a:gd name="connsiteY5" fmla="*/ 71437 h 350043"/>
                <a:gd name="connsiteX6" fmla="*/ 385764 w 983456"/>
                <a:gd name="connsiteY6" fmla="*/ 61913 h 350043"/>
                <a:gd name="connsiteX7" fmla="*/ 442913 w 983456"/>
                <a:gd name="connsiteY7" fmla="*/ 40481 h 350043"/>
                <a:gd name="connsiteX8" fmla="*/ 471489 w 983456"/>
                <a:gd name="connsiteY8" fmla="*/ 7143 h 350043"/>
                <a:gd name="connsiteX9" fmla="*/ 500063 w 983456"/>
                <a:gd name="connsiteY9" fmla="*/ 2380 h 350043"/>
                <a:gd name="connsiteX10" fmla="*/ 547689 w 983456"/>
                <a:gd name="connsiteY10" fmla="*/ 0 h 350043"/>
                <a:gd name="connsiteX11" fmla="*/ 595313 w 983456"/>
                <a:gd name="connsiteY11" fmla="*/ 23812 h 350043"/>
                <a:gd name="connsiteX12" fmla="*/ 611981 w 983456"/>
                <a:gd name="connsiteY12" fmla="*/ 4763 h 350043"/>
                <a:gd name="connsiteX13" fmla="*/ 657227 w 983456"/>
                <a:gd name="connsiteY13" fmla="*/ 16669 h 350043"/>
                <a:gd name="connsiteX14" fmla="*/ 654844 w 983456"/>
                <a:gd name="connsiteY14" fmla="*/ 30956 h 350043"/>
                <a:gd name="connsiteX15" fmla="*/ 714376 w 983456"/>
                <a:gd name="connsiteY15" fmla="*/ 54767 h 350043"/>
                <a:gd name="connsiteX16" fmla="*/ 792958 w 983456"/>
                <a:gd name="connsiteY16" fmla="*/ 88106 h 350043"/>
                <a:gd name="connsiteX17" fmla="*/ 854870 w 983456"/>
                <a:gd name="connsiteY17" fmla="*/ 121444 h 350043"/>
                <a:gd name="connsiteX18" fmla="*/ 933449 w 983456"/>
                <a:gd name="connsiteY18" fmla="*/ 123824 h 350043"/>
                <a:gd name="connsiteX19" fmla="*/ 797721 w 983456"/>
                <a:gd name="connsiteY19" fmla="*/ 159544 h 350043"/>
                <a:gd name="connsiteX20" fmla="*/ 983456 w 983456"/>
                <a:gd name="connsiteY20" fmla="*/ 154781 h 350043"/>
                <a:gd name="connsiteX21" fmla="*/ 828676 w 983456"/>
                <a:gd name="connsiteY21" fmla="*/ 195262 h 350043"/>
                <a:gd name="connsiteX22" fmla="*/ 976313 w 983456"/>
                <a:gd name="connsiteY22" fmla="*/ 207168 h 350043"/>
                <a:gd name="connsiteX23" fmla="*/ 859631 w 983456"/>
                <a:gd name="connsiteY23" fmla="*/ 226218 h 350043"/>
                <a:gd name="connsiteX24" fmla="*/ 978694 w 983456"/>
                <a:gd name="connsiteY24" fmla="*/ 245269 h 350043"/>
                <a:gd name="connsiteX25" fmla="*/ 816769 w 983456"/>
                <a:gd name="connsiteY25" fmla="*/ 288132 h 350043"/>
                <a:gd name="connsiteX26" fmla="*/ 747714 w 983456"/>
                <a:gd name="connsiteY26" fmla="*/ 295274 h 350043"/>
                <a:gd name="connsiteX27" fmla="*/ 697707 w 983456"/>
                <a:gd name="connsiteY27" fmla="*/ 297655 h 350043"/>
                <a:gd name="connsiteX28" fmla="*/ 552449 w 983456"/>
                <a:gd name="connsiteY28" fmla="*/ 290512 h 350043"/>
                <a:gd name="connsiteX29" fmla="*/ 533399 w 983456"/>
                <a:gd name="connsiteY29" fmla="*/ 350043 h 350043"/>
                <a:gd name="connsiteX30" fmla="*/ 409576 w 983456"/>
                <a:gd name="connsiteY30" fmla="*/ 347664 h 350043"/>
                <a:gd name="connsiteX31" fmla="*/ 273845 w 983456"/>
                <a:gd name="connsiteY31" fmla="*/ 335755 h 350043"/>
                <a:gd name="connsiteX32" fmla="*/ 30958 w 983456"/>
                <a:gd name="connsiteY32" fmla="*/ 302419 h 350043"/>
                <a:gd name="connsiteX33" fmla="*/ 202406 w 983456"/>
                <a:gd name="connsiteY33" fmla="*/ 273843 h 350043"/>
                <a:gd name="connsiteX34" fmla="*/ 259556 w 983456"/>
                <a:gd name="connsiteY34" fmla="*/ 259555 h 350043"/>
                <a:gd name="connsiteX35" fmla="*/ 69056 w 983456"/>
                <a:gd name="connsiteY35" fmla="*/ 235744 h 350043"/>
                <a:gd name="connsiteX36" fmla="*/ 223839 w 983456"/>
                <a:gd name="connsiteY36" fmla="*/ 214312 h 350043"/>
                <a:gd name="connsiteX37" fmla="*/ 340519 w 983456"/>
                <a:gd name="connsiteY37" fmla="*/ 195264 h 350043"/>
                <a:gd name="connsiteX38" fmla="*/ 161925 w 983456"/>
                <a:gd name="connsiteY38" fmla="*/ 171451 h 350043"/>
                <a:gd name="connsiteX39" fmla="*/ 73818 w 983456"/>
                <a:gd name="connsiteY39" fmla="*/ 171449 h 350043"/>
                <a:gd name="connsiteX40" fmla="*/ 0 w 983456"/>
                <a:gd name="connsiteY40" fmla="*/ 152401 h 350043"/>
                <a:gd name="connsiteX41" fmla="*/ 64294 w 983456"/>
                <a:gd name="connsiteY41" fmla="*/ 130968 h 350043"/>
                <a:gd name="connsiteX42" fmla="*/ 4764 w 983456"/>
                <a:gd name="connsiteY42" fmla="*/ 114299 h 350043"/>
                <a:gd name="connsiteX0" fmla="*/ 4764 w 983456"/>
                <a:gd name="connsiteY0" fmla="*/ 114299 h 350043"/>
                <a:gd name="connsiteX1" fmla="*/ 138113 w 983456"/>
                <a:gd name="connsiteY1" fmla="*/ 88106 h 350043"/>
                <a:gd name="connsiteX2" fmla="*/ 233363 w 983456"/>
                <a:gd name="connsiteY2" fmla="*/ 80962 h 350043"/>
                <a:gd name="connsiteX3" fmla="*/ 228601 w 983456"/>
                <a:gd name="connsiteY3" fmla="*/ 78580 h 350043"/>
                <a:gd name="connsiteX4" fmla="*/ 288133 w 983456"/>
                <a:gd name="connsiteY4" fmla="*/ 85724 h 350043"/>
                <a:gd name="connsiteX5" fmla="*/ 326231 w 983456"/>
                <a:gd name="connsiteY5" fmla="*/ 71437 h 350043"/>
                <a:gd name="connsiteX6" fmla="*/ 385764 w 983456"/>
                <a:gd name="connsiteY6" fmla="*/ 61913 h 350043"/>
                <a:gd name="connsiteX7" fmla="*/ 442913 w 983456"/>
                <a:gd name="connsiteY7" fmla="*/ 40481 h 350043"/>
                <a:gd name="connsiteX8" fmla="*/ 471489 w 983456"/>
                <a:gd name="connsiteY8" fmla="*/ 7143 h 350043"/>
                <a:gd name="connsiteX9" fmla="*/ 500063 w 983456"/>
                <a:gd name="connsiteY9" fmla="*/ 2380 h 350043"/>
                <a:gd name="connsiteX10" fmla="*/ 547689 w 983456"/>
                <a:gd name="connsiteY10" fmla="*/ 0 h 350043"/>
                <a:gd name="connsiteX11" fmla="*/ 595313 w 983456"/>
                <a:gd name="connsiteY11" fmla="*/ 23812 h 350043"/>
                <a:gd name="connsiteX12" fmla="*/ 611981 w 983456"/>
                <a:gd name="connsiteY12" fmla="*/ 4763 h 350043"/>
                <a:gd name="connsiteX13" fmla="*/ 657227 w 983456"/>
                <a:gd name="connsiteY13" fmla="*/ 16669 h 350043"/>
                <a:gd name="connsiteX14" fmla="*/ 654844 w 983456"/>
                <a:gd name="connsiteY14" fmla="*/ 30956 h 350043"/>
                <a:gd name="connsiteX15" fmla="*/ 714376 w 983456"/>
                <a:gd name="connsiteY15" fmla="*/ 54767 h 350043"/>
                <a:gd name="connsiteX16" fmla="*/ 792958 w 983456"/>
                <a:gd name="connsiteY16" fmla="*/ 88106 h 350043"/>
                <a:gd name="connsiteX17" fmla="*/ 854870 w 983456"/>
                <a:gd name="connsiteY17" fmla="*/ 121444 h 350043"/>
                <a:gd name="connsiteX18" fmla="*/ 933449 w 983456"/>
                <a:gd name="connsiteY18" fmla="*/ 123824 h 350043"/>
                <a:gd name="connsiteX19" fmla="*/ 797721 w 983456"/>
                <a:gd name="connsiteY19" fmla="*/ 159544 h 350043"/>
                <a:gd name="connsiteX20" fmla="*/ 983456 w 983456"/>
                <a:gd name="connsiteY20" fmla="*/ 154781 h 350043"/>
                <a:gd name="connsiteX21" fmla="*/ 828676 w 983456"/>
                <a:gd name="connsiteY21" fmla="*/ 195262 h 350043"/>
                <a:gd name="connsiteX22" fmla="*/ 976313 w 983456"/>
                <a:gd name="connsiteY22" fmla="*/ 207168 h 350043"/>
                <a:gd name="connsiteX23" fmla="*/ 859631 w 983456"/>
                <a:gd name="connsiteY23" fmla="*/ 226218 h 350043"/>
                <a:gd name="connsiteX24" fmla="*/ 978694 w 983456"/>
                <a:gd name="connsiteY24" fmla="*/ 245269 h 350043"/>
                <a:gd name="connsiteX25" fmla="*/ 816769 w 983456"/>
                <a:gd name="connsiteY25" fmla="*/ 288132 h 350043"/>
                <a:gd name="connsiteX26" fmla="*/ 747714 w 983456"/>
                <a:gd name="connsiteY26" fmla="*/ 295274 h 350043"/>
                <a:gd name="connsiteX27" fmla="*/ 697707 w 983456"/>
                <a:gd name="connsiteY27" fmla="*/ 297655 h 350043"/>
                <a:gd name="connsiteX28" fmla="*/ 552449 w 983456"/>
                <a:gd name="connsiteY28" fmla="*/ 290512 h 350043"/>
                <a:gd name="connsiteX29" fmla="*/ 533399 w 983456"/>
                <a:gd name="connsiteY29" fmla="*/ 350043 h 350043"/>
                <a:gd name="connsiteX30" fmla="*/ 409576 w 983456"/>
                <a:gd name="connsiteY30" fmla="*/ 347664 h 350043"/>
                <a:gd name="connsiteX31" fmla="*/ 273845 w 983456"/>
                <a:gd name="connsiteY31" fmla="*/ 335755 h 350043"/>
                <a:gd name="connsiteX32" fmla="*/ 30958 w 983456"/>
                <a:gd name="connsiteY32" fmla="*/ 302419 h 350043"/>
                <a:gd name="connsiteX33" fmla="*/ 202406 w 983456"/>
                <a:gd name="connsiteY33" fmla="*/ 273843 h 350043"/>
                <a:gd name="connsiteX34" fmla="*/ 259556 w 983456"/>
                <a:gd name="connsiteY34" fmla="*/ 259555 h 350043"/>
                <a:gd name="connsiteX35" fmla="*/ 69056 w 983456"/>
                <a:gd name="connsiteY35" fmla="*/ 235744 h 350043"/>
                <a:gd name="connsiteX36" fmla="*/ 223839 w 983456"/>
                <a:gd name="connsiteY36" fmla="*/ 214312 h 350043"/>
                <a:gd name="connsiteX37" fmla="*/ 340519 w 983456"/>
                <a:gd name="connsiteY37" fmla="*/ 195264 h 350043"/>
                <a:gd name="connsiteX38" fmla="*/ 161925 w 983456"/>
                <a:gd name="connsiteY38" fmla="*/ 180976 h 350043"/>
                <a:gd name="connsiteX39" fmla="*/ 73818 w 983456"/>
                <a:gd name="connsiteY39" fmla="*/ 171449 h 350043"/>
                <a:gd name="connsiteX40" fmla="*/ 0 w 983456"/>
                <a:gd name="connsiteY40" fmla="*/ 152401 h 350043"/>
                <a:gd name="connsiteX41" fmla="*/ 64294 w 983456"/>
                <a:gd name="connsiteY41" fmla="*/ 130968 h 350043"/>
                <a:gd name="connsiteX42" fmla="*/ 4764 w 983456"/>
                <a:gd name="connsiteY42" fmla="*/ 114299 h 350043"/>
                <a:gd name="connsiteX0" fmla="*/ 4764 w 983456"/>
                <a:gd name="connsiteY0" fmla="*/ 114299 h 350043"/>
                <a:gd name="connsiteX1" fmla="*/ 138113 w 983456"/>
                <a:gd name="connsiteY1" fmla="*/ 88106 h 350043"/>
                <a:gd name="connsiteX2" fmla="*/ 233363 w 983456"/>
                <a:gd name="connsiteY2" fmla="*/ 80962 h 350043"/>
                <a:gd name="connsiteX3" fmla="*/ 228601 w 983456"/>
                <a:gd name="connsiteY3" fmla="*/ 78580 h 350043"/>
                <a:gd name="connsiteX4" fmla="*/ 288133 w 983456"/>
                <a:gd name="connsiteY4" fmla="*/ 85724 h 350043"/>
                <a:gd name="connsiteX5" fmla="*/ 326231 w 983456"/>
                <a:gd name="connsiteY5" fmla="*/ 71437 h 350043"/>
                <a:gd name="connsiteX6" fmla="*/ 385764 w 983456"/>
                <a:gd name="connsiteY6" fmla="*/ 61913 h 350043"/>
                <a:gd name="connsiteX7" fmla="*/ 442913 w 983456"/>
                <a:gd name="connsiteY7" fmla="*/ 40481 h 350043"/>
                <a:gd name="connsiteX8" fmla="*/ 471489 w 983456"/>
                <a:gd name="connsiteY8" fmla="*/ 7143 h 350043"/>
                <a:gd name="connsiteX9" fmla="*/ 500063 w 983456"/>
                <a:gd name="connsiteY9" fmla="*/ 2380 h 350043"/>
                <a:gd name="connsiteX10" fmla="*/ 547689 w 983456"/>
                <a:gd name="connsiteY10" fmla="*/ 0 h 350043"/>
                <a:gd name="connsiteX11" fmla="*/ 595313 w 983456"/>
                <a:gd name="connsiteY11" fmla="*/ 23812 h 350043"/>
                <a:gd name="connsiteX12" fmla="*/ 611981 w 983456"/>
                <a:gd name="connsiteY12" fmla="*/ 4763 h 350043"/>
                <a:gd name="connsiteX13" fmla="*/ 657227 w 983456"/>
                <a:gd name="connsiteY13" fmla="*/ 16669 h 350043"/>
                <a:gd name="connsiteX14" fmla="*/ 654844 w 983456"/>
                <a:gd name="connsiteY14" fmla="*/ 30956 h 350043"/>
                <a:gd name="connsiteX15" fmla="*/ 714376 w 983456"/>
                <a:gd name="connsiteY15" fmla="*/ 54767 h 350043"/>
                <a:gd name="connsiteX16" fmla="*/ 792958 w 983456"/>
                <a:gd name="connsiteY16" fmla="*/ 88106 h 350043"/>
                <a:gd name="connsiteX17" fmla="*/ 854870 w 983456"/>
                <a:gd name="connsiteY17" fmla="*/ 121444 h 350043"/>
                <a:gd name="connsiteX18" fmla="*/ 933449 w 983456"/>
                <a:gd name="connsiteY18" fmla="*/ 123824 h 350043"/>
                <a:gd name="connsiteX19" fmla="*/ 797721 w 983456"/>
                <a:gd name="connsiteY19" fmla="*/ 159544 h 350043"/>
                <a:gd name="connsiteX20" fmla="*/ 983456 w 983456"/>
                <a:gd name="connsiteY20" fmla="*/ 154781 h 350043"/>
                <a:gd name="connsiteX21" fmla="*/ 828676 w 983456"/>
                <a:gd name="connsiteY21" fmla="*/ 195262 h 350043"/>
                <a:gd name="connsiteX22" fmla="*/ 976313 w 983456"/>
                <a:gd name="connsiteY22" fmla="*/ 207168 h 350043"/>
                <a:gd name="connsiteX23" fmla="*/ 859631 w 983456"/>
                <a:gd name="connsiteY23" fmla="*/ 226218 h 350043"/>
                <a:gd name="connsiteX24" fmla="*/ 978694 w 983456"/>
                <a:gd name="connsiteY24" fmla="*/ 245269 h 350043"/>
                <a:gd name="connsiteX25" fmla="*/ 816769 w 983456"/>
                <a:gd name="connsiteY25" fmla="*/ 288132 h 350043"/>
                <a:gd name="connsiteX26" fmla="*/ 747714 w 983456"/>
                <a:gd name="connsiteY26" fmla="*/ 295274 h 350043"/>
                <a:gd name="connsiteX27" fmla="*/ 697707 w 983456"/>
                <a:gd name="connsiteY27" fmla="*/ 297655 h 350043"/>
                <a:gd name="connsiteX28" fmla="*/ 552449 w 983456"/>
                <a:gd name="connsiteY28" fmla="*/ 290512 h 350043"/>
                <a:gd name="connsiteX29" fmla="*/ 533399 w 983456"/>
                <a:gd name="connsiteY29" fmla="*/ 350043 h 350043"/>
                <a:gd name="connsiteX30" fmla="*/ 409576 w 983456"/>
                <a:gd name="connsiteY30" fmla="*/ 347664 h 350043"/>
                <a:gd name="connsiteX31" fmla="*/ 273845 w 983456"/>
                <a:gd name="connsiteY31" fmla="*/ 335755 h 350043"/>
                <a:gd name="connsiteX32" fmla="*/ 30958 w 983456"/>
                <a:gd name="connsiteY32" fmla="*/ 302419 h 350043"/>
                <a:gd name="connsiteX33" fmla="*/ 202406 w 983456"/>
                <a:gd name="connsiteY33" fmla="*/ 273843 h 350043"/>
                <a:gd name="connsiteX34" fmla="*/ 259556 w 983456"/>
                <a:gd name="connsiteY34" fmla="*/ 259555 h 350043"/>
                <a:gd name="connsiteX35" fmla="*/ 69056 w 983456"/>
                <a:gd name="connsiteY35" fmla="*/ 235744 h 350043"/>
                <a:gd name="connsiteX36" fmla="*/ 223839 w 983456"/>
                <a:gd name="connsiteY36" fmla="*/ 214312 h 350043"/>
                <a:gd name="connsiteX37" fmla="*/ 340519 w 983456"/>
                <a:gd name="connsiteY37" fmla="*/ 195264 h 350043"/>
                <a:gd name="connsiteX38" fmla="*/ 161925 w 983456"/>
                <a:gd name="connsiteY38" fmla="*/ 180976 h 350043"/>
                <a:gd name="connsiteX39" fmla="*/ 73818 w 983456"/>
                <a:gd name="connsiteY39" fmla="*/ 171449 h 350043"/>
                <a:gd name="connsiteX40" fmla="*/ 0 w 983456"/>
                <a:gd name="connsiteY40" fmla="*/ 152401 h 350043"/>
                <a:gd name="connsiteX41" fmla="*/ 64294 w 983456"/>
                <a:gd name="connsiteY41" fmla="*/ 130968 h 350043"/>
                <a:gd name="connsiteX42" fmla="*/ 4764 w 983456"/>
                <a:gd name="connsiteY42" fmla="*/ 114299 h 350043"/>
                <a:gd name="connsiteX0" fmla="*/ 0 w 978692"/>
                <a:gd name="connsiteY0" fmla="*/ 114299 h 350043"/>
                <a:gd name="connsiteX1" fmla="*/ 133349 w 978692"/>
                <a:gd name="connsiteY1" fmla="*/ 88106 h 350043"/>
                <a:gd name="connsiteX2" fmla="*/ 228599 w 978692"/>
                <a:gd name="connsiteY2" fmla="*/ 80962 h 350043"/>
                <a:gd name="connsiteX3" fmla="*/ 223837 w 978692"/>
                <a:gd name="connsiteY3" fmla="*/ 78580 h 350043"/>
                <a:gd name="connsiteX4" fmla="*/ 283369 w 978692"/>
                <a:gd name="connsiteY4" fmla="*/ 85724 h 350043"/>
                <a:gd name="connsiteX5" fmla="*/ 321467 w 978692"/>
                <a:gd name="connsiteY5" fmla="*/ 71437 h 350043"/>
                <a:gd name="connsiteX6" fmla="*/ 381000 w 978692"/>
                <a:gd name="connsiteY6" fmla="*/ 61913 h 350043"/>
                <a:gd name="connsiteX7" fmla="*/ 438149 w 978692"/>
                <a:gd name="connsiteY7" fmla="*/ 40481 h 350043"/>
                <a:gd name="connsiteX8" fmla="*/ 466725 w 978692"/>
                <a:gd name="connsiteY8" fmla="*/ 7143 h 350043"/>
                <a:gd name="connsiteX9" fmla="*/ 495299 w 978692"/>
                <a:gd name="connsiteY9" fmla="*/ 2380 h 350043"/>
                <a:gd name="connsiteX10" fmla="*/ 542925 w 978692"/>
                <a:gd name="connsiteY10" fmla="*/ 0 h 350043"/>
                <a:gd name="connsiteX11" fmla="*/ 590549 w 978692"/>
                <a:gd name="connsiteY11" fmla="*/ 23812 h 350043"/>
                <a:gd name="connsiteX12" fmla="*/ 607217 w 978692"/>
                <a:gd name="connsiteY12" fmla="*/ 4763 h 350043"/>
                <a:gd name="connsiteX13" fmla="*/ 652463 w 978692"/>
                <a:gd name="connsiteY13" fmla="*/ 16669 h 350043"/>
                <a:gd name="connsiteX14" fmla="*/ 650080 w 978692"/>
                <a:gd name="connsiteY14" fmla="*/ 30956 h 350043"/>
                <a:gd name="connsiteX15" fmla="*/ 709612 w 978692"/>
                <a:gd name="connsiteY15" fmla="*/ 54767 h 350043"/>
                <a:gd name="connsiteX16" fmla="*/ 788194 w 978692"/>
                <a:gd name="connsiteY16" fmla="*/ 88106 h 350043"/>
                <a:gd name="connsiteX17" fmla="*/ 850106 w 978692"/>
                <a:gd name="connsiteY17" fmla="*/ 121444 h 350043"/>
                <a:gd name="connsiteX18" fmla="*/ 928685 w 978692"/>
                <a:gd name="connsiteY18" fmla="*/ 123824 h 350043"/>
                <a:gd name="connsiteX19" fmla="*/ 792957 w 978692"/>
                <a:gd name="connsiteY19" fmla="*/ 159544 h 350043"/>
                <a:gd name="connsiteX20" fmla="*/ 978692 w 978692"/>
                <a:gd name="connsiteY20" fmla="*/ 154781 h 350043"/>
                <a:gd name="connsiteX21" fmla="*/ 823912 w 978692"/>
                <a:gd name="connsiteY21" fmla="*/ 195262 h 350043"/>
                <a:gd name="connsiteX22" fmla="*/ 971549 w 978692"/>
                <a:gd name="connsiteY22" fmla="*/ 207168 h 350043"/>
                <a:gd name="connsiteX23" fmla="*/ 854867 w 978692"/>
                <a:gd name="connsiteY23" fmla="*/ 226218 h 350043"/>
                <a:gd name="connsiteX24" fmla="*/ 973930 w 978692"/>
                <a:gd name="connsiteY24" fmla="*/ 245269 h 350043"/>
                <a:gd name="connsiteX25" fmla="*/ 812005 w 978692"/>
                <a:gd name="connsiteY25" fmla="*/ 288132 h 350043"/>
                <a:gd name="connsiteX26" fmla="*/ 742950 w 978692"/>
                <a:gd name="connsiteY26" fmla="*/ 295274 h 350043"/>
                <a:gd name="connsiteX27" fmla="*/ 692943 w 978692"/>
                <a:gd name="connsiteY27" fmla="*/ 297655 h 350043"/>
                <a:gd name="connsiteX28" fmla="*/ 547685 w 978692"/>
                <a:gd name="connsiteY28" fmla="*/ 290512 h 350043"/>
                <a:gd name="connsiteX29" fmla="*/ 528635 w 978692"/>
                <a:gd name="connsiteY29" fmla="*/ 350043 h 350043"/>
                <a:gd name="connsiteX30" fmla="*/ 404812 w 978692"/>
                <a:gd name="connsiteY30" fmla="*/ 347664 h 350043"/>
                <a:gd name="connsiteX31" fmla="*/ 269081 w 978692"/>
                <a:gd name="connsiteY31" fmla="*/ 335755 h 350043"/>
                <a:gd name="connsiteX32" fmla="*/ 26194 w 978692"/>
                <a:gd name="connsiteY32" fmla="*/ 302419 h 350043"/>
                <a:gd name="connsiteX33" fmla="*/ 197642 w 978692"/>
                <a:gd name="connsiteY33" fmla="*/ 273843 h 350043"/>
                <a:gd name="connsiteX34" fmla="*/ 254792 w 978692"/>
                <a:gd name="connsiteY34" fmla="*/ 259555 h 350043"/>
                <a:gd name="connsiteX35" fmla="*/ 64292 w 978692"/>
                <a:gd name="connsiteY35" fmla="*/ 235744 h 350043"/>
                <a:gd name="connsiteX36" fmla="*/ 219075 w 978692"/>
                <a:gd name="connsiteY36" fmla="*/ 214312 h 350043"/>
                <a:gd name="connsiteX37" fmla="*/ 335755 w 978692"/>
                <a:gd name="connsiteY37" fmla="*/ 195264 h 350043"/>
                <a:gd name="connsiteX38" fmla="*/ 157161 w 978692"/>
                <a:gd name="connsiteY38" fmla="*/ 180976 h 350043"/>
                <a:gd name="connsiteX39" fmla="*/ 69054 w 978692"/>
                <a:gd name="connsiteY39" fmla="*/ 171449 h 350043"/>
                <a:gd name="connsiteX40" fmla="*/ 11904 w 978692"/>
                <a:gd name="connsiteY40" fmla="*/ 152401 h 350043"/>
                <a:gd name="connsiteX41" fmla="*/ 59530 w 978692"/>
                <a:gd name="connsiteY41" fmla="*/ 130968 h 350043"/>
                <a:gd name="connsiteX42" fmla="*/ 0 w 978692"/>
                <a:gd name="connsiteY42" fmla="*/ 114299 h 350043"/>
                <a:gd name="connsiteX0" fmla="*/ 0 w 978692"/>
                <a:gd name="connsiteY0" fmla="*/ 114299 h 350043"/>
                <a:gd name="connsiteX1" fmla="*/ 133349 w 978692"/>
                <a:gd name="connsiteY1" fmla="*/ 88106 h 350043"/>
                <a:gd name="connsiteX2" fmla="*/ 228599 w 978692"/>
                <a:gd name="connsiteY2" fmla="*/ 80962 h 350043"/>
                <a:gd name="connsiteX3" fmla="*/ 223837 w 978692"/>
                <a:gd name="connsiteY3" fmla="*/ 78580 h 350043"/>
                <a:gd name="connsiteX4" fmla="*/ 283369 w 978692"/>
                <a:gd name="connsiteY4" fmla="*/ 85724 h 350043"/>
                <a:gd name="connsiteX5" fmla="*/ 321467 w 978692"/>
                <a:gd name="connsiteY5" fmla="*/ 71437 h 350043"/>
                <a:gd name="connsiteX6" fmla="*/ 381000 w 978692"/>
                <a:gd name="connsiteY6" fmla="*/ 61913 h 350043"/>
                <a:gd name="connsiteX7" fmla="*/ 438149 w 978692"/>
                <a:gd name="connsiteY7" fmla="*/ 40481 h 350043"/>
                <a:gd name="connsiteX8" fmla="*/ 466725 w 978692"/>
                <a:gd name="connsiteY8" fmla="*/ 7143 h 350043"/>
                <a:gd name="connsiteX9" fmla="*/ 495299 w 978692"/>
                <a:gd name="connsiteY9" fmla="*/ 2380 h 350043"/>
                <a:gd name="connsiteX10" fmla="*/ 542925 w 978692"/>
                <a:gd name="connsiteY10" fmla="*/ 0 h 350043"/>
                <a:gd name="connsiteX11" fmla="*/ 585786 w 978692"/>
                <a:gd name="connsiteY11" fmla="*/ 38100 h 350043"/>
                <a:gd name="connsiteX12" fmla="*/ 607217 w 978692"/>
                <a:gd name="connsiteY12" fmla="*/ 4763 h 350043"/>
                <a:gd name="connsiteX13" fmla="*/ 652463 w 978692"/>
                <a:gd name="connsiteY13" fmla="*/ 16669 h 350043"/>
                <a:gd name="connsiteX14" fmla="*/ 650080 w 978692"/>
                <a:gd name="connsiteY14" fmla="*/ 30956 h 350043"/>
                <a:gd name="connsiteX15" fmla="*/ 709612 w 978692"/>
                <a:gd name="connsiteY15" fmla="*/ 54767 h 350043"/>
                <a:gd name="connsiteX16" fmla="*/ 788194 w 978692"/>
                <a:gd name="connsiteY16" fmla="*/ 88106 h 350043"/>
                <a:gd name="connsiteX17" fmla="*/ 850106 w 978692"/>
                <a:gd name="connsiteY17" fmla="*/ 121444 h 350043"/>
                <a:gd name="connsiteX18" fmla="*/ 928685 w 978692"/>
                <a:gd name="connsiteY18" fmla="*/ 123824 h 350043"/>
                <a:gd name="connsiteX19" fmla="*/ 792957 w 978692"/>
                <a:gd name="connsiteY19" fmla="*/ 159544 h 350043"/>
                <a:gd name="connsiteX20" fmla="*/ 978692 w 978692"/>
                <a:gd name="connsiteY20" fmla="*/ 154781 h 350043"/>
                <a:gd name="connsiteX21" fmla="*/ 823912 w 978692"/>
                <a:gd name="connsiteY21" fmla="*/ 195262 h 350043"/>
                <a:gd name="connsiteX22" fmla="*/ 971549 w 978692"/>
                <a:gd name="connsiteY22" fmla="*/ 207168 h 350043"/>
                <a:gd name="connsiteX23" fmla="*/ 854867 w 978692"/>
                <a:gd name="connsiteY23" fmla="*/ 226218 h 350043"/>
                <a:gd name="connsiteX24" fmla="*/ 973930 w 978692"/>
                <a:gd name="connsiteY24" fmla="*/ 245269 h 350043"/>
                <a:gd name="connsiteX25" fmla="*/ 812005 w 978692"/>
                <a:gd name="connsiteY25" fmla="*/ 288132 h 350043"/>
                <a:gd name="connsiteX26" fmla="*/ 742950 w 978692"/>
                <a:gd name="connsiteY26" fmla="*/ 295274 h 350043"/>
                <a:gd name="connsiteX27" fmla="*/ 692943 w 978692"/>
                <a:gd name="connsiteY27" fmla="*/ 297655 h 350043"/>
                <a:gd name="connsiteX28" fmla="*/ 547685 w 978692"/>
                <a:gd name="connsiteY28" fmla="*/ 290512 h 350043"/>
                <a:gd name="connsiteX29" fmla="*/ 528635 w 978692"/>
                <a:gd name="connsiteY29" fmla="*/ 350043 h 350043"/>
                <a:gd name="connsiteX30" fmla="*/ 404812 w 978692"/>
                <a:gd name="connsiteY30" fmla="*/ 347664 h 350043"/>
                <a:gd name="connsiteX31" fmla="*/ 269081 w 978692"/>
                <a:gd name="connsiteY31" fmla="*/ 335755 h 350043"/>
                <a:gd name="connsiteX32" fmla="*/ 26194 w 978692"/>
                <a:gd name="connsiteY32" fmla="*/ 302419 h 350043"/>
                <a:gd name="connsiteX33" fmla="*/ 197642 w 978692"/>
                <a:gd name="connsiteY33" fmla="*/ 273843 h 350043"/>
                <a:gd name="connsiteX34" fmla="*/ 254792 w 978692"/>
                <a:gd name="connsiteY34" fmla="*/ 259555 h 350043"/>
                <a:gd name="connsiteX35" fmla="*/ 64292 w 978692"/>
                <a:gd name="connsiteY35" fmla="*/ 235744 h 350043"/>
                <a:gd name="connsiteX36" fmla="*/ 219075 w 978692"/>
                <a:gd name="connsiteY36" fmla="*/ 214312 h 350043"/>
                <a:gd name="connsiteX37" fmla="*/ 335755 w 978692"/>
                <a:gd name="connsiteY37" fmla="*/ 195264 h 350043"/>
                <a:gd name="connsiteX38" fmla="*/ 157161 w 978692"/>
                <a:gd name="connsiteY38" fmla="*/ 180976 h 350043"/>
                <a:gd name="connsiteX39" fmla="*/ 69054 w 978692"/>
                <a:gd name="connsiteY39" fmla="*/ 171449 h 350043"/>
                <a:gd name="connsiteX40" fmla="*/ 11904 w 978692"/>
                <a:gd name="connsiteY40" fmla="*/ 152401 h 350043"/>
                <a:gd name="connsiteX41" fmla="*/ 59530 w 978692"/>
                <a:gd name="connsiteY41" fmla="*/ 130968 h 350043"/>
                <a:gd name="connsiteX42" fmla="*/ 0 w 978692"/>
                <a:gd name="connsiteY42" fmla="*/ 114299 h 350043"/>
                <a:gd name="connsiteX0" fmla="*/ 0 w 978692"/>
                <a:gd name="connsiteY0" fmla="*/ 114299 h 350043"/>
                <a:gd name="connsiteX1" fmla="*/ 133349 w 978692"/>
                <a:gd name="connsiteY1" fmla="*/ 88106 h 350043"/>
                <a:gd name="connsiteX2" fmla="*/ 228599 w 978692"/>
                <a:gd name="connsiteY2" fmla="*/ 80962 h 350043"/>
                <a:gd name="connsiteX3" fmla="*/ 223837 w 978692"/>
                <a:gd name="connsiteY3" fmla="*/ 78580 h 350043"/>
                <a:gd name="connsiteX4" fmla="*/ 283369 w 978692"/>
                <a:gd name="connsiteY4" fmla="*/ 85724 h 350043"/>
                <a:gd name="connsiteX5" fmla="*/ 321467 w 978692"/>
                <a:gd name="connsiteY5" fmla="*/ 71437 h 350043"/>
                <a:gd name="connsiteX6" fmla="*/ 381000 w 978692"/>
                <a:gd name="connsiteY6" fmla="*/ 61913 h 350043"/>
                <a:gd name="connsiteX7" fmla="*/ 438149 w 978692"/>
                <a:gd name="connsiteY7" fmla="*/ 40481 h 350043"/>
                <a:gd name="connsiteX8" fmla="*/ 466725 w 978692"/>
                <a:gd name="connsiteY8" fmla="*/ 7143 h 350043"/>
                <a:gd name="connsiteX9" fmla="*/ 495299 w 978692"/>
                <a:gd name="connsiteY9" fmla="*/ 2380 h 350043"/>
                <a:gd name="connsiteX10" fmla="*/ 542925 w 978692"/>
                <a:gd name="connsiteY10" fmla="*/ 0 h 350043"/>
                <a:gd name="connsiteX11" fmla="*/ 585786 w 978692"/>
                <a:gd name="connsiteY11" fmla="*/ 38100 h 350043"/>
                <a:gd name="connsiteX12" fmla="*/ 619123 w 978692"/>
                <a:gd name="connsiteY12" fmla="*/ 2382 h 350043"/>
                <a:gd name="connsiteX13" fmla="*/ 652463 w 978692"/>
                <a:gd name="connsiteY13" fmla="*/ 16669 h 350043"/>
                <a:gd name="connsiteX14" fmla="*/ 650080 w 978692"/>
                <a:gd name="connsiteY14" fmla="*/ 30956 h 350043"/>
                <a:gd name="connsiteX15" fmla="*/ 709612 w 978692"/>
                <a:gd name="connsiteY15" fmla="*/ 54767 h 350043"/>
                <a:gd name="connsiteX16" fmla="*/ 788194 w 978692"/>
                <a:gd name="connsiteY16" fmla="*/ 88106 h 350043"/>
                <a:gd name="connsiteX17" fmla="*/ 850106 w 978692"/>
                <a:gd name="connsiteY17" fmla="*/ 121444 h 350043"/>
                <a:gd name="connsiteX18" fmla="*/ 928685 w 978692"/>
                <a:gd name="connsiteY18" fmla="*/ 123824 h 350043"/>
                <a:gd name="connsiteX19" fmla="*/ 792957 w 978692"/>
                <a:gd name="connsiteY19" fmla="*/ 159544 h 350043"/>
                <a:gd name="connsiteX20" fmla="*/ 978692 w 978692"/>
                <a:gd name="connsiteY20" fmla="*/ 154781 h 350043"/>
                <a:gd name="connsiteX21" fmla="*/ 823912 w 978692"/>
                <a:gd name="connsiteY21" fmla="*/ 195262 h 350043"/>
                <a:gd name="connsiteX22" fmla="*/ 971549 w 978692"/>
                <a:gd name="connsiteY22" fmla="*/ 207168 h 350043"/>
                <a:gd name="connsiteX23" fmla="*/ 854867 w 978692"/>
                <a:gd name="connsiteY23" fmla="*/ 226218 h 350043"/>
                <a:gd name="connsiteX24" fmla="*/ 973930 w 978692"/>
                <a:gd name="connsiteY24" fmla="*/ 245269 h 350043"/>
                <a:gd name="connsiteX25" fmla="*/ 812005 w 978692"/>
                <a:gd name="connsiteY25" fmla="*/ 288132 h 350043"/>
                <a:gd name="connsiteX26" fmla="*/ 742950 w 978692"/>
                <a:gd name="connsiteY26" fmla="*/ 295274 h 350043"/>
                <a:gd name="connsiteX27" fmla="*/ 692943 w 978692"/>
                <a:gd name="connsiteY27" fmla="*/ 297655 h 350043"/>
                <a:gd name="connsiteX28" fmla="*/ 547685 w 978692"/>
                <a:gd name="connsiteY28" fmla="*/ 290512 h 350043"/>
                <a:gd name="connsiteX29" fmla="*/ 528635 w 978692"/>
                <a:gd name="connsiteY29" fmla="*/ 350043 h 350043"/>
                <a:gd name="connsiteX30" fmla="*/ 404812 w 978692"/>
                <a:gd name="connsiteY30" fmla="*/ 347664 h 350043"/>
                <a:gd name="connsiteX31" fmla="*/ 269081 w 978692"/>
                <a:gd name="connsiteY31" fmla="*/ 335755 h 350043"/>
                <a:gd name="connsiteX32" fmla="*/ 26194 w 978692"/>
                <a:gd name="connsiteY32" fmla="*/ 302419 h 350043"/>
                <a:gd name="connsiteX33" fmla="*/ 197642 w 978692"/>
                <a:gd name="connsiteY33" fmla="*/ 273843 h 350043"/>
                <a:gd name="connsiteX34" fmla="*/ 254792 w 978692"/>
                <a:gd name="connsiteY34" fmla="*/ 259555 h 350043"/>
                <a:gd name="connsiteX35" fmla="*/ 64292 w 978692"/>
                <a:gd name="connsiteY35" fmla="*/ 235744 h 350043"/>
                <a:gd name="connsiteX36" fmla="*/ 219075 w 978692"/>
                <a:gd name="connsiteY36" fmla="*/ 214312 h 350043"/>
                <a:gd name="connsiteX37" fmla="*/ 335755 w 978692"/>
                <a:gd name="connsiteY37" fmla="*/ 195264 h 350043"/>
                <a:gd name="connsiteX38" fmla="*/ 157161 w 978692"/>
                <a:gd name="connsiteY38" fmla="*/ 180976 h 350043"/>
                <a:gd name="connsiteX39" fmla="*/ 69054 w 978692"/>
                <a:gd name="connsiteY39" fmla="*/ 171449 h 350043"/>
                <a:gd name="connsiteX40" fmla="*/ 11904 w 978692"/>
                <a:gd name="connsiteY40" fmla="*/ 152401 h 350043"/>
                <a:gd name="connsiteX41" fmla="*/ 59530 w 978692"/>
                <a:gd name="connsiteY41" fmla="*/ 130968 h 350043"/>
                <a:gd name="connsiteX42" fmla="*/ 0 w 978692"/>
                <a:gd name="connsiteY42" fmla="*/ 114299 h 350043"/>
                <a:gd name="connsiteX0" fmla="*/ 0 w 978692"/>
                <a:gd name="connsiteY0" fmla="*/ 114299 h 350043"/>
                <a:gd name="connsiteX1" fmla="*/ 133349 w 978692"/>
                <a:gd name="connsiteY1" fmla="*/ 88106 h 350043"/>
                <a:gd name="connsiteX2" fmla="*/ 228599 w 978692"/>
                <a:gd name="connsiteY2" fmla="*/ 80962 h 350043"/>
                <a:gd name="connsiteX3" fmla="*/ 223837 w 978692"/>
                <a:gd name="connsiteY3" fmla="*/ 78580 h 350043"/>
                <a:gd name="connsiteX4" fmla="*/ 283369 w 978692"/>
                <a:gd name="connsiteY4" fmla="*/ 85724 h 350043"/>
                <a:gd name="connsiteX5" fmla="*/ 321467 w 978692"/>
                <a:gd name="connsiteY5" fmla="*/ 71437 h 350043"/>
                <a:gd name="connsiteX6" fmla="*/ 381000 w 978692"/>
                <a:gd name="connsiteY6" fmla="*/ 61913 h 350043"/>
                <a:gd name="connsiteX7" fmla="*/ 438149 w 978692"/>
                <a:gd name="connsiteY7" fmla="*/ 40481 h 350043"/>
                <a:gd name="connsiteX8" fmla="*/ 466725 w 978692"/>
                <a:gd name="connsiteY8" fmla="*/ 7143 h 350043"/>
                <a:gd name="connsiteX9" fmla="*/ 495299 w 978692"/>
                <a:gd name="connsiteY9" fmla="*/ 2380 h 350043"/>
                <a:gd name="connsiteX10" fmla="*/ 542925 w 978692"/>
                <a:gd name="connsiteY10" fmla="*/ 0 h 350043"/>
                <a:gd name="connsiteX11" fmla="*/ 585786 w 978692"/>
                <a:gd name="connsiteY11" fmla="*/ 38100 h 350043"/>
                <a:gd name="connsiteX12" fmla="*/ 619123 w 978692"/>
                <a:gd name="connsiteY12" fmla="*/ 2382 h 350043"/>
                <a:gd name="connsiteX13" fmla="*/ 640557 w 978692"/>
                <a:gd name="connsiteY13" fmla="*/ 14288 h 350043"/>
                <a:gd name="connsiteX14" fmla="*/ 650080 w 978692"/>
                <a:gd name="connsiteY14" fmla="*/ 30956 h 350043"/>
                <a:gd name="connsiteX15" fmla="*/ 709612 w 978692"/>
                <a:gd name="connsiteY15" fmla="*/ 54767 h 350043"/>
                <a:gd name="connsiteX16" fmla="*/ 788194 w 978692"/>
                <a:gd name="connsiteY16" fmla="*/ 88106 h 350043"/>
                <a:gd name="connsiteX17" fmla="*/ 850106 w 978692"/>
                <a:gd name="connsiteY17" fmla="*/ 121444 h 350043"/>
                <a:gd name="connsiteX18" fmla="*/ 928685 w 978692"/>
                <a:gd name="connsiteY18" fmla="*/ 123824 h 350043"/>
                <a:gd name="connsiteX19" fmla="*/ 792957 w 978692"/>
                <a:gd name="connsiteY19" fmla="*/ 159544 h 350043"/>
                <a:gd name="connsiteX20" fmla="*/ 978692 w 978692"/>
                <a:gd name="connsiteY20" fmla="*/ 154781 h 350043"/>
                <a:gd name="connsiteX21" fmla="*/ 823912 w 978692"/>
                <a:gd name="connsiteY21" fmla="*/ 195262 h 350043"/>
                <a:gd name="connsiteX22" fmla="*/ 971549 w 978692"/>
                <a:gd name="connsiteY22" fmla="*/ 207168 h 350043"/>
                <a:gd name="connsiteX23" fmla="*/ 854867 w 978692"/>
                <a:gd name="connsiteY23" fmla="*/ 226218 h 350043"/>
                <a:gd name="connsiteX24" fmla="*/ 973930 w 978692"/>
                <a:gd name="connsiteY24" fmla="*/ 245269 h 350043"/>
                <a:gd name="connsiteX25" fmla="*/ 812005 w 978692"/>
                <a:gd name="connsiteY25" fmla="*/ 288132 h 350043"/>
                <a:gd name="connsiteX26" fmla="*/ 742950 w 978692"/>
                <a:gd name="connsiteY26" fmla="*/ 295274 h 350043"/>
                <a:gd name="connsiteX27" fmla="*/ 692943 w 978692"/>
                <a:gd name="connsiteY27" fmla="*/ 297655 h 350043"/>
                <a:gd name="connsiteX28" fmla="*/ 547685 w 978692"/>
                <a:gd name="connsiteY28" fmla="*/ 290512 h 350043"/>
                <a:gd name="connsiteX29" fmla="*/ 528635 w 978692"/>
                <a:gd name="connsiteY29" fmla="*/ 350043 h 350043"/>
                <a:gd name="connsiteX30" fmla="*/ 404812 w 978692"/>
                <a:gd name="connsiteY30" fmla="*/ 347664 h 350043"/>
                <a:gd name="connsiteX31" fmla="*/ 269081 w 978692"/>
                <a:gd name="connsiteY31" fmla="*/ 335755 h 350043"/>
                <a:gd name="connsiteX32" fmla="*/ 26194 w 978692"/>
                <a:gd name="connsiteY32" fmla="*/ 302419 h 350043"/>
                <a:gd name="connsiteX33" fmla="*/ 197642 w 978692"/>
                <a:gd name="connsiteY33" fmla="*/ 273843 h 350043"/>
                <a:gd name="connsiteX34" fmla="*/ 254792 w 978692"/>
                <a:gd name="connsiteY34" fmla="*/ 259555 h 350043"/>
                <a:gd name="connsiteX35" fmla="*/ 64292 w 978692"/>
                <a:gd name="connsiteY35" fmla="*/ 235744 h 350043"/>
                <a:gd name="connsiteX36" fmla="*/ 219075 w 978692"/>
                <a:gd name="connsiteY36" fmla="*/ 214312 h 350043"/>
                <a:gd name="connsiteX37" fmla="*/ 335755 w 978692"/>
                <a:gd name="connsiteY37" fmla="*/ 195264 h 350043"/>
                <a:gd name="connsiteX38" fmla="*/ 157161 w 978692"/>
                <a:gd name="connsiteY38" fmla="*/ 180976 h 350043"/>
                <a:gd name="connsiteX39" fmla="*/ 69054 w 978692"/>
                <a:gd name="connsiteY39" fmla="*/ 171449 h 350043"/>
                <a:gd name="connsiteX40" fmla="*/ 11904 w 978692"/>
                <a:gd name="connsiteY40" fmla="*/ 152401 h 350043"/>
                <a:gd name="connsiteX41" fmla="*/ 59530 w 978692"/>
                <a:gd name="connsiteY41" fmla="*/ 130968 h 350043"/>
                <a:gd name="connsiteX42" fmla="*/ 0 w 978692"/>
                <a:gd name="connsiteY42" fmla="*/ 114299 h 350043"/>
                <a:gd name="connsiteX0" fmla="*/ 0 w 978692"/>
                <a:gd name="connsiteY0" fmla="*/ 114299 h 350043"/>
                <a:gd name="connsiteX1" fmla="*/ 133349 w 978692"/>
                <a:gd name="connsiteY1" fmla="*/ 88106 h 350043"/>
                <a:gd name="connsiteX2" fmla="*/ 228599 w 978692"/>
                <a:gd name="connsiteY2" fmla="*/ 80962 h 350043"/>
                <a:gd name="connsiteX3" fmla="*/ 223837 w 978692"/>
                <a:gd name="connsiteY3" fmla="*/ 78580 h 350043"/>
                <a:gd name="connsiteX4" fmla="*/ 283369 w 978692"/>
                <a:gd name="connsiteY4" fmla="*/ 85724 h 350043"/>
                <a:gd name="connsiteX5" fmla="*/ 321467 w 978692"/>
                <a:gd name="connsiteY5" fmla="*/ 71437 h 350043"/>
                <a:gd name="connsiteX6" fmla="*/ 381000 w 978692"/>
                <a:gd name="connsiteY6" fmla="*/ 61913 h 350043"/>
                <a:gd name="connsiteX7" fmla="*/ 438149 w 978692"/>
                <a:gd name="connsiteY7" fmla="*/ 40481 h 350043"/>
                <a:gd name="connsiteX8" fmla="*/ 466725 w 978692"/>
                <a:gd name="connsiteY8" fmla="*/ 7143 h 350043"/>
                <a:gd name="connsiteX9" fmla="*/ 495299 w 978692"/>
                <a:gd name="connsiteY9" fmla="*/ 2380 h 350043"/>
                <a:gd name="connsiteX10" fmla="*/ 542925 w 978692"/>
                <a:gd name="connsiteY10" fmla="*/ 0 h 350043"/>
                <a:gd name="connsiteX11" fmla="*/ 585786 w 978692"/>
                <a:gd name="connsiteY11" fmla="*/ 38100 h 350043"/>
                <a:gd name="connsiteX12" fmla="*/ 619123 w 978692"/>
                <a:gd name="connsiteY12" fmla="*/ 2382 h 350043"/>
                <a:gd name="connsiteX13" fmla="*/ 640557 w 978692"/>
                <a:gd name="connsiteY13" fmla="*/ 14288 h 350043"/>
                <a:gd name="connsiteX14" fmla="*/ 673893 w 978692"/>
                <a:gd name="connsiteY14" fmla="*/ 30956 h 350043"/>
                <a:gd name="connsiteX15" fmla="*/ 709612 w 978692"/>
                <a:gd name="connsiteY15" fmla="*/ 54767 h 350043"/>
                <a:gd name="connsiteX16" fmla="*/ 788194 w 978692"/>
                <a:gd name="connsiteY16" fmla="*/ 88106 h 350043"/>
                <a:gd name="connsiteX17" fmla="*/ 850106 w 978692"/>
                <a:gd name="connsiteY17" fmla="*/ 121444 h 350043"/>
                <a:gd name="connsiteX18" fmla="*/ 928685 w 978692"/>
                <a:gd name="connsiteY18" fmla="*/ 123824 h 350043"/>
                <a:gd name="connsiteX19" fmla="*/ 792957 w 978692"/>
                <a:gd name="connsiteY19" fmla="*/ 159544 h 350043"/>
                <a:gd name="connsiteX20" fmla="*/ 978692 w 978692"/>
                <a:gd name="connsiteY20" fmla="*/ 154781 h 350043"/>
                <a:gd name="connsiteX21" fmla="*/ 823912 w 978692"/>
                <a:gd name="connsiteY21" fmla="*/ 195262 h 350043"/>
                <a:gd name="connsiteX22" fmla="*/ 971549 w 978692"/>
                <a:gd name="connsiteY22" fmla="*/ 207168 h 350043"/>
                <a:gd name="connsiteX23" fmla="*/ 854867 w 978692"/>
                <a:gd name="connsiteY23" fmla="*/ 226218 h 350043"/>
                <a:gd name="connsiteX24" fmla="*/ 973930 w 978692"/>
                <a:gd name="connsiteY24" fmla="*/ 245269 h 350043"/>
                <a:gd name="connsiteX25" fmla="*/ 812005 w 978692"/>
                <a:gd name="connsiteY25" fmla="*/ 288132 h 350043"/>
                <a:gd name="connsiteX26" fmla="*/ 742950 w 978692"/>
                <a:gd name="connsiteY26" fmla="*/ 295274 h 350043"/>
                <a:gd name="connsiteX27" fmla="*/ 692943 w 978692"/>
                <a:gd name="connsiteY27" fmla="*/ 297655 h 350043"/>
                <a:gd name="connsiteX28" fmla="*/ 547685 w 978692"/>
                <a:gd name="connsiteY28" fmla="*/ 290512 h 350043"/>
                <a:gd name="connsiteX29" fmla="*/ 528635 w 978692"/>
                <a:gd name="connsiteY29" fmla="*/ 350043 h 350043"/>
                <a:gd name="connsiteX30" fmla="*/ 404812 w 978692"/>
                <a:gd name="connsiteY30" fmla="*/ 347664 h 350043"/>
                <a:gd name="connsiteX31" fmla="*/ 269081 w 978692"/>
                <a:gd name="connsiteY31" fmla="*/ 335755 h 350043"/>
                <a:gd name="connsiteX32" fmla="*/ 26194 w 978692"/>
                <a:gd name="connsiteY32" fmla="*/ 302419 h 350043"/>
                <a:gd name="connsiteX33" fmla="*/ 197642 w 978692"/>
                <a:gd name="connsiteY33" fmla="*/ 273843 h 350043"/>
                <a:gd name="connsiteX34" fmla="*/ 254792 w 978692"/>
                <a:gd name="connsiteY34" fmla="*/ 259555 h 350043"/>
                <a:gd name="connsiteX35" fmla="*/ 64292 w 978692"/>
                <a:gd name="connsiteY35" fmla="*/ 235744 h 350043"/>
                <a:gd name="connsiteX36" fmla="*/ 219075 w 978692"/>
                <a:gd name="connsiteY36" fmla="*/ 214312 h 350043"/>
                <a:gd name="connsiteX37" fmla="*/ 335755 w 978692"/>
                <a:gd name="connsiteY37" fmla="*/ 195264 h 350043"/>
                <a:gd name="connsiteX38" fmla="*/ 157161 w 978692"/>
                <a:gd name="connsiteY38" fmla="*/ 180976 h 350043"/>
                <a:gd name="connsiteX39" fmla="*/ 69054 w 978692"/>
                <a:gd name="connsiteY39" fmla="*/ 171449 h 350043"/>
                <a:gd name="connsiteX40" fmla="*/ 11904 w 978692"/>
                <a:gd name="connsiteY40" fmla="*/ 152401 h 350043"/>
                <a:gd name="connsiteX41" fmla="*/ 59530 w 978692"/>
                <a:gd name="connsiteY41" fmla="*/ 130968 h 350043"/>
                <a:gd name="connsiteX42" fmla="*/ 0 w 978692"/>
                <a:gd name="connsiteY42" fmla="*/ 114299 h 350043"/>
                <a:gd name="connsiteX0" fmla="*/ 0 w 978692"/>
                <a:gd name="connsiteY0" fmla="*/ 114299 h 350043"/>
                <a:gd name="connsiteX1" fmla="*/ 133349 w 978692"/>
                <a:gd name="connsiteY1" fmla="*/ 88106 h 350043"/>
                <a:gd name="connsiteX2" fmla="*/ 228599 w 978692"/>
                <a:gd name="connsiteY2" fmla="*/ 80962 h 350043"/>
                <a:gd name="connsiteX3" fmla="*/ 223837 w 978692"/>
                <a:gd name="connsiteY3" fmla="*/ 78580 h 350043"/>
                <a:gd name="connsiteX4" fmla="*/ 283369 w 978692"/>
                <a:gd name="connsiteY4" fmla="*/ 85724 h 350043"/>
                <a:gd name="connsiteX5" fmla="*/ 321467 w 978692"/>
                <a:gd name="connsiteY5" fmla="*/ 71437 h 350043"/>
                <a:gd name="connsiteX6" fmla="*/ 381000 w 978692"/>
                <a:gd name="connsiteY6" fmla="*/ 61913 h 350043"/>
                <a:gd name="connsiteX7" fmla="*/ 438149 w 978692"/>
                <a:gd name="connsiteY7" fmla="*/ 40481 h 350043"/>
                <a:gd name="connsiteX8" fmla="*/ 466725 w 978692"/>
                <a:gd name="connsiteY8" fmla="*/ 7143 h 350043"/>
                <a:gd name="connsiteX9" fmla="*/ 495299 w 978692"/>
                <a:gd name="connsiteY9" fmla="*/ 2380 h 350043"/>
                <a:gd name="connsiteX10" fmla="*/ 542925 w 978692"/>
                <a:gd name="connsiteY10" fmla="*/ 0 h 350043"/>
                <a:gd name="connsiteX11" fmla="*/ 585786 w 978692"/>
                <a:gd name="connsiteY11" fmla="*/ 38100 h 350043"/>
                <a:gd name="connsiteX12" fmla="*/ 619123 w 978692"/>
                <a:gd name="connsiteY12" fmla="*/ 2382 h 350043"/>
                <a:gd name="connsiteX13" fmla="*/ 640557 w 978692"/>
                <a:gd name="connsiteY13" fmla="*/ 14288 h 350043"/>
                <a:gd name="connsiteX14" fmla="*/ 673893 w 978692"/>
                <a:gd name="connsiteY14" fmla="*/ 30956 h 350043"/>
                <a:gd name="connsiteX15" fmla="*/ 709612 w 978692"/>
                <a:gd name="connsiteY15" fmla="*/ 54767 h 350043"/>
                <a:gd name="connsiteX16" fmla="*/ 778669 w 978692"/>
                <a:gd name="connsiteY16" fmla="*/ 107156 h 350043"/>
                <a:gd name="connsiteX17" fmla="*/ 850106 w 978692"/>
                <a:gd name="connsiteY17" fmla="*/ 121444 h 350043"/>
                <a:gd name="connsiteX18" fmla="*/ 928685 w 978692"/>
                <a:gd name="connsiteY18" fmla="*/ 123824 h 350043"/>
                <a:gd name="connsiteX19" fmla="*/ 792957 w 978692"/>
                <a:gd name="connsiteY19" fmla="*/ 159544 h 350043"/>
                <a:gd name="connsiteX20" fmla="*/ 978692 w 978692"/>
                <a:gd name="connsiteY20" fmla="*/ 154781 h 350043"/>
                <a:gd name="connsiteX21" fmla="*/ 823912 w 978692"/>
                <a:gd name="connsiteY21" fmla="*/ 195262 h 350043"/>
                <a:gd name="connsiteX22" fmla="*/ 971549 w 978692"/>
                <a:gd name="connsiteY22" fmla="*/ 207168 h 350043"/>
                <a:gd name="connsiteX23" fmla="*/ 854867 w 978692"/>
                <a:gd name="connsiteY23" fmla="*/ 226218 h 350043"/>
                <a:gd name="connsiteX24" fmla="*/ 973930 w 978692"/>
                <a:gd name="connsiteY24" fmla="*/ 245269 h 350043"/>
                <a:gd name="connsiteX25" fmla="*/ 812005 w 978692"/>
                <a:gd name="connsiteY25" fmla="*/ 288132 h 350043"/>
                <a:gd name="connsiteX26" fmla="*/ 742950 w 978692"/>
                <a:gd name="connsiteY26" fmla="*/ 295274 h 350043"/>
                <a:gd name="connsiteX27" fmla="*/ 692943 w 978692"/>
                <a:gd name="connsiteY27" fmla="*/ 297655 h 350043"/>
                <a:gd name="connsiteX28" fmla="*/ 547685 w 978692"/>
                <a:gd name="connsiteY28" fmla="*/ 290512 h 350043"/>
                <a:gd name="connsiteX29" fmla="*/ 528635 w 978692"/>
                <a:gd name="connsiteY29" fmla="*/ 350043 h 350043"/>
                <a:gd name="connsiteX30" fmla="*/ 404812 w 978692"/>
                <a:gd name="connsiteY30" fmla="*/ 347664 h 350043"/>
                <a:gd name="connsiteX31" fmla="*/ 269081 w 978692"/>
                <a:gd name="connsiteY31" fmla="*/ 335755 h 350043"/>
                <a:gd name="connsiteX32" fmla="*/ 26194 w 978692"/>
                <a:gd name="connsiteY32" fmla="*/ 302419 h 350043"/>
                <a:gd name="connsiteX33" fmla="*/ 197642 w 978692"/>
                <a:gd name="connsiteY33" fmla="*/ 273843 h 350043"/>
                <a:gd name="connsiteX34" fmla="*/ 254792 w 978692"/>
                <a:gd name="connsiteY34" fmla="*/ 259555 h 350043"/>
                <a:gd name="connsiteX35" fmla="*/ 64292 w 978692"/>
                <a:gd name="connsiteY35" fmla="*/ 235744 h 350043"/>
                <a:gd name="connsiteX36" fmla="*/ 219075 w 978692"/>
                <a:gd name="connsiteY36" fmla="*/ 214312 h 350043"/>
                <a:gd name="connsiteX37" fmla="*/ 335755 w 978692"/>
                <a:gd name="connsiteY37" fmla="*/ 195264 h 350043"/>
                <a:gd name="connsiteX38" fmla="*/ 157161 w 978692"/>
                <a:gd name="connsiteY38" fmla="*/ 180976 h 350043"/>
                <a:gd name="connsiteX39" fmla="*/ 69054 w 978692"/>
                <a:gd name="connsiteY39" fmla="*/ 171449 h 350043"/>
                <a:gd name="connsiteX40" fmla="*/ 11904 w 978692"/>
                <a:gd name="connsiteY40" fmla="*/ 152401 h 350043"/>
                <a:gd name="connsiteX41" fmla="*/ 59530 w 978692"/>
                <a:gd name="connsiteY41" fmla="*/ 130968 h 350043"/>
                <a:gd name="connsiteX42" fmla="*/ 0 w 978692"/>
                <a:gd name="connsiteY42" fmla="*/ 114299 h 350043"/>
                <a:gd name="connsiteX0" fmla="*/ 0 w 978692"/>
                <a:gd name="connsiteY0" fmla="*/ 114299 h 350043"/>
                <a:gd name="connsiteX1" fmla="*/ 133349 w 978692"/>
                <a:gd name="connsiteY1" fmla="*/ 88106 h 350043"/>
                <a:gd name="connsiteX2" fmla="*/ 228599 w 978692"/>
                <a:gd name="connsiteY2" fmla="*/ 80962 h 350043"/>
                <a:gd name="connsiteX3" fmla="*/ 223837 w 978692"/>
                <a:gd name="connsiteY3" fmla="*/ 78580 h 350043"/>
                <a:gd name="connsiteX4" fmla="*/ 283369 w 978692"/>
                <a:gd name="connsiteY4" fmla="*/ 85724 h 350043"/>
                <a:gd name="connsiteX5" fmla="*/ 321467 w 978692"/>
                <a:gd name="connsiteY5" fmla="*/ 71437 h 350043"/>
                <a:gd name="connsiteX6" fmla="*/ 381000 w 978692"/>
                <a:gd name="connsiteY6" fmla="*/ 61913 h 350043"/>
                <a:gd name="connsiteX7" fmla="*/ 438149 w 978692"/>
                <a:gd name="connsiteY7" fmla="*/ 40481 h 350043"/>
                <a:gd name="connsiteX8" fmla="*/ 466725 w 978692"/>
                <a:gd name="connsiteY8" fmla="*/ 7143 h 350043"/>
                <a:gd name="connsiteX9" fmla="*/ 495299 w 978692"/>
                <a:gd name="connsiteY9" fmla="*/ 2380 h 350043"/>
                <a:gd name="connsiteX10" fmla="*/ 542925 w 978692"/>
                <a:gd name="connsiteY10" fmla="*/ 0 h 350043"/>
                <a:gd name="connsiteX11" fmla="*/ 585786 w 978692"/>
                <a:gd name="connsiteY11" fmla="*/ 38100 h 350043"/>
                <a:gd name="connsiteX12" fmla="*/ 619123 w 978692"/>
                <a:gd name="connsiteY12" fmla="*/ 2382 h 350043"/>
                <a:gd name="connsiteX13" fmla="*/ 640557 w 978692"/>
                <a:gd name="connsiteY13" fmla="*/ 14288 h 350043"/>
                <a:gd name="connsiteX14" fmla="*/ 673893 w 978692"/>
                <a:gd name="connsiteY14" fmla="*/ 30956 h 350043"/>
                <a:gd name="connsiteX15" fmla="*/ 709612 w 978692"/>
                <a:gd name="connsiteY15" fmla="*/ 54767 h 350043"/>
                <a:gd name="connsiteX16" fmla="*/ 776288 w 978692"/>
                <a:gd name="connsiteY16" fmla="*/ 97631 h 350043"/>
                <a:gd name="connsiteX17" fmla="*/ 850106 w 978692"/>
                <a:gd name="connsiteY17" fmla="*/ 121444 h 350043"/>
                <a:gd name="connsiteX18" fmla="*/ 928685 w 978692"/>
                <a:gd name="connsiteY18" fmla="*/ 123824 h 350043"/>
                <a:gd name="connsiteX19" fmla="*/ 792957 w 978692"/>
                <a:gd name="connsiteY19" fmla="*/ 159544 h 350043"/>
                <a:gd name="connsiteX20" fmla="*/ 978692 w 978692"/>
                <a:gd name="connsiteY20" fmla="*/ 154781 h 350043"/>
                <a:gd name="connsiteX21" fmla="*/ 823912 w 978692"/>
                <a:gd name="connsiteY21" fmla="*/ 195262 h 350043"/>
                <a:gd name="connsiteX22" fmla="*/ 971549 w 978692"/>
                <a:gd name="connsiteY22" fmla="*/ 207168 h 350043"/>
                <a:gd name="connsiteX23" fmla="*/ 854867 w 978692"/>
                <a:gd name="connsiteY23" fmla="*/ 226218 h 350043"/>
                <a:gd name="connsiteX24" fmla="*/ 973930 w 978692"/>
                <a:gd name="connsiteY24" fmla="*/ 245269 h 350043"/>
                <a:gd name="connsiteX25" fmla="*/ 812005 w 978692"/>
                <a:gd name="connsiteY25" fmla="*/ 288132 h 350043"/>
                <a:gd name="connsiteX26" fmla="*/ 742950 w 978692"/>
                <a:gd name="connsiteY26" fmla="*/ 295274 h 350043"/>
                <a:gd name="connsiteX27" fmla="*/ 692943 w 978692"/>
                <a:gd name="connsiteY27" fmla="*/ 297655 h 350043"/>
                <a:gd name="connsiteX28" fmla="*/ 547685 w 978692"/>
                <a:gd name="connsiteY28" fmla="*/ 290512 h 350043"/>
                <a:gd name="connsiteX29" fmla="*/ 528635 w 978692"/>
                <a:gd name="connsiteY29" fmla="*/ 350043 h 350043"/>
                <a:gd name="connsiteX30" fmla="*/ 404812 w 978692"/>
                <a:gd name="connsiteY30" fmla="*/ 347664 h 350043"/>
                <a:gd name="connsiteX31" fmla="*/ 269081 w 978692"/>
                <a:gd name="connsiteY31" fmla="*/ 335755 h 350043"/>
                <a:gd name="connsiteX32" fmla="*/ 26194 w 978692"/>
                <a:gd name="connsiteY32" fmla="*/ 302419 h 350043"/>
                <a:gd name="connsiteX33" fmla="*/ 197642 w 978692"/>
                <a:gd name="connsiteY33" fmla="*/ 273843 h 350043"/>
                <a:gd name="connsiteX34" fmla="*/ 254792 w 978692"/>
                <a:gd name="connsiteY34" fmla="*/ 259555 h 350043"/>
                <a:gd name="connsiteX35" fmla="*/ 64292 w 978692"/>
                <a:gd name="connsiteY35" fmla="*/ 235744 h 350043"/>
                <a:gd name="connsiteX36" fmla="*/ 219075 w 978692"/>
                <a:gd name="connsiteY36" fmla="*/ 214312 h 350043"/>
                <a:gd name="connsiteX37" fmla="*/ 335755 w 978692"/>
                <a:gd name="connsiteY37" fmla="*/ 195264 h 350043"/>
                <a:gd name="connsiteX38" fmla="*/ 157161 w 978692"/>
                <a:gd name="connsiteY38" fmla="*/ 180976 h 350043"/>
                <a:gd name="connsiteX39" fmla="*/ 69054 w 978692"/>
                <a:gd name="connsiteY39" fmla="*/ 171449 h 350043"/>
                <a:gd name="connsiteX40" fmla="*/ 11904 w 978692"/>
                <a:gd name="connsiteY40" fmla="*/ 152401 h 350043"/>
                <a:gd name="connsiteX41" fmla="*/ 59530 w 978692"/>
                <a:gd name="connsiteY41" fmla="*/ 130968 h 350043"/>
                <a:gd name="connsiteX42" fmla="*/ 0 w 978692"/>
                <a:gd name="connsiteY42" fmla="*/ 114299 h 350043"/>
                <a:gd name="connsiteX0" fmla="*/ 0 w 978692"/>
                <a:gd name="connsiteY0" fmla="*/ 114299 h 350043"/>
                <a:gd name="connsiteX1" fmla="*/ 133349 w 978692"/>
                <a:gd name="connsiteY1" fmla="*/ 88106 h 350043"/>
                <a:gd name="connsiteX2" fmla="*/ 228599 w 978692"/>
                <a:gd name="connsiteY2" fmla="*/ 80962 h 350043"/>
                <a:gd name="connsiteX3" fmla="*/ 223837 w 978692"/>
                <a:gd name="connsiteY3" fmla="*/ 78580 h 350043"/>
                <a:gd name="connsiteX4" fmla="*/ 283369 w 978692"/>
                <a:gd name="connsiteY4" fmla="*/ 85724 h 350043"/>
                <a:gd name="connsiteX5" fmla="*/ 321467 w 978692"/>
                <a:gd name="connsiteY5" fmla="*/ 71437 h 350043"/>
                <a:gd name="connsiteX6" fmla="*/ 381000 w 978692"/>
                <a:gd name="connsiteY6" fmla="*/ 61913 h 350043"/>
                <a:gd name="connsiteX7" fmla="*/ 438149 w 978692"/>
                <a:gd name="connsiteY7" fmla="*/ 40481 h 350043"/>
                <a:gd name="connsiteX8" fmla="*/ 466725 w 978692"/>
                <a:gd name="connsiteY8" fmla="*/ 7143 h 350043"/>
                <a:gd name="connsiteX9" fmla="*/ 495299 w 978692"/>
                <a:gd name="connsiteY9" fmla="*/ 2380 h 350043"/>
                <a:gd name="connsiteX10" fmla="*/ 542925 w 978692"/>
                <a:gd name="connsiteY10" fmla="*/ 0 h 350043"/>
                <a:gd name="connsiteX11" fmla="*/ 585786 w 978692"/>
                <a:gd name="connsiteY11" fmla="*/ 38100 h 350043"/>
                <a:gd name="connsiteX12" fmla="*/ 619123 w 978692"/>
                <a:gd name="connsiteY12" fmla="*/ 2382 h 350043"/>
                <a:gd name="connsiteX13" fmla="*/ 640557 w 978692"/>
                <a:gd name="connsiteY13" fmla="*/ 14288 h 350043"/>
                <a:gd name="connsiteX14" fmla="*/ 673893 w 978692"/>
                <a:gd name="connsiteY14" fmla="*/ 30956 h 350043"/>
                <a:gd name="connsiteX15" fmla="*/ 709612 w 978692"/>
                <a:gd name="connsiteY15" fmla="*/ 76198 h 350043"/>
                <a:gd name="connsiteX16" fmla="*/ 776288 w 978692"/>
                <a:gd name="connsiteY16" fmla="*/ 97631 h 350043"/>
                <a:gd name="connsiteX17" fmla="*/ 850106 w 978692"/>
                <a:gd name="connsiteY17" fmla="*/ 121444 h 350043"/>
                <a:gd name="connsiteX18" fmla="*/ 928685 w 978692"/>
                <a:gd name="connsiteY18" fmla="*/ 123824 h 350043"/>
                <a:gd name="connsiteX19" fmla="*/ 792957 w 978692"/>
                <a:gd name="connsiteY19" fmla="*/ 159544 h 350043"/>
                <a:gd name="connsiteX20" fmla="*/ 978692 w 978692"/>
                <a:gd name="connsiteY20" fmla="*/ 154781 h 350043"/>
                <a:gd name="connsiteX21" fmla="*/ 823912 w 978692"/>
                <a:gd name="connsiteY21" fmla="*/ 195262 h 350043"/>
                <a:gd name="connsiteX22" fmla="*/ 971549 w 978692"/>
                <a:gd name="connsiteY22" fmla="*/ 207168 h 350043"/>
                <a:gd name="connsiteX23" fmla="*/ 854867 w 978692"/>
                <a:gd name="connsiteY23" fmla="*/ 226218 h 350043"/>
                <a:gd name="connsiteX24" fmla="*/ 973930 w 978692"/>
                <a:gd name="connsiteY24" fmla="*/ 245269 h 350043"/>
                <a:gd name="connsiteX25" fmla="*/ 812005 w 978692"/>
                <a:gd name="connsiteY25" fmla="*/ 288132 h 350043"/>
                <a:gd name="connsiteX26" fmla="*/ 742950 w 978692"/>
                <a:gd name="connsiteY26" fmla="*/ 295274 h 350043"/>
                <a:gd name="connsiteX27" fmla="*/ 692943 w 978692"/>
                <a:gd name="connsiteY27" fmla="*/ 297655 h 350043"/>
                <a:gd name="connsiteX28" fmla="*/ 547685 w 978692"/>
                <a:gd name="connsiteY28" fmla="*/ 290512 h 350043"/>
                <a:gd name="connsiteX29" fmla="*/ 528635 w 978692"/>
                <a:gd name="connsiteY29" fmla="*/ 350043 h 350043"/>
                <a:gd name="connsiteX30" fmla="*/ 404812 w 978692"/>
                <a:gd name="connsiteY30" fmla="*/ 347664 h 350043"/>
                <a:gd name="connsiteX31" fmla="*/ 269081 w 978692"/>
                <a:gd name="connsiteY31" fmla="*/ 335755 h 350043"/>
                <a:gd name="connsiteX32" fmla="*/ 26194 w 978692"/>
                <a:gd name="connsiteY32" fmla="*/ 302419 h 350043"/>
                <a:gd name="connsiteX33" fmla="*/ 197642 w 978692"/>
                <a:gd name="connsiteY33" fmla="*/ 273843 h 350043"/>
                <a:gd name="connsiteX34" fmla="*/ 254792 w 978692"/>
                <a:gd name="connsiteY34" fmla="*/ 259555 h 350043"/>
                <a:gd name="connsiteX35" fmla="*/ 64292 w 978692"/>
                <a:gd name="connsiteY35" fmla="*/ 235744 h 350043"/>
                <a:gd name="connsiteX36" fmla="*/ 219075 w 978692"/>
                <a:gd name="connsiteY36" fmla="*/ 214312 h 350043"/>
                <a:gd name="connsiteX37" fmla="*/ 335755 w 978692"/>
                <a:gd name="connsiteY37" fmla="*/ 195264 h 350043"/>
                <a:gd name="connsiteX38" fmla="*/ 157161 w 978692"/>
                <a:gd name="connsiteY38" fmla="*/ 180976 h 350043"/>
                <a:gd name="connsiteX39" fmla="*/ 69054 w 978692"/>
                <a:gd name="connsiteY39" fmla="*/ 171449 h 350043"/>
                <a:gd name="connsiteX40" fmla="*/ 11904 w 978692"/>
                <a:gd name="connsiteY40" fmla="*/ 152401 h 350043"/>
                <a:gd name="connsiteX41" fmla="*/ 59530 w 978692"/>
                <a:gd name="connsiteY41" fmla="*/ 130968 h 350043"/>
                <a:gd name="connsiteX42" fmla="*/ 0 w 978692"/>
                <a:gd name="connsiteY42" fmla="*/ 114299 h 350043"/>
                <a:gd name="connsiteX0" fmla="*/ 0 w 978692"/>
                <a:gd name="connsiteY0" fmla="*/ 114299 h 350043"/>
                <a:gd name="connsiteX1" fmla="*/ 133349 w 978692"/>
                <a:gd name="connsiteY1" fmla="*/ 88106 h 350043"/>
                <a:gd name="connsiteX2" fmla="*/ 228599 w 978692"/>
                <a:gd name="connsiteY2" fmla="*/ 80962 h 350043"/>
                <a:gd name="connsiteX3" fmla="*/ 223837 w 978692"/>
                <a:gd name="connsiteY3" fmla="*/ 78580 h 350043"/>
                <a:gd name="connsiteX4" fmla="*/ 283369 w 978692"/>
                <a:gd name="connsiteY4" fmla="*/ 85724 h 350043"/>
                <a:gd name="connsiteX5" fmla="*/ 321467 w 978692"/>
                <a:gd name="connsiteY5" fmla="*/ 71437 h 350043"/>
                <a:gd name="connsiteX6" fmla="*/ 381000 w 978692"/>
                <a:gd name="connsiteY6" fmla="*/ 61913 h 350043"/>
                <a:gd name="connsiteX7" fmla="*/ 438149 w 978692"/>
                <a:gd name="connsiteY7" fmla="*/ 40481 h 350043"/>
                <a:gd name="connsiteX8" fmla="*/ 466725 w 978692"/>
                <a:gd name="connsiteY8" fmla="*/ 7143 h 350043"/>
                <a:gd name="connsiteX9" fmla="*/ 495299 w 978692"/>
                <a:gd name="connsiteY9" fmla="*/ 2380 h 350043"/>
                <a:gd name="connsiteX10" fmla="*/ 542925 w 978692"/>
                <a:gd name="connsiteY10" fmla="*/ 0 h 350043"/>
                <a:gd name="connsiteX11" fmla="*/ 585786 w 978692"/>
                <a:gd name="connsiteY11" fmla="*/ 38100 h 350043"/>
                <a:gd name="connsiteX12" fmla="*/ 619123 w 978692"/>
                <a:gd name="connsiteY12" fmla="*/ 2382 h 350043"/>
                <a:gd name="connsiteX13" fmla="*/ 640557 w 978692"/>
                <a:gd name="connsiteY13" fmla="*/ 14288 h 350043"/>
                <a:gd name="connsiteX14" fmla="*/ 659605 w 978692"/>
                <a:gd name="connsiteY14" fmla="*/ 47625 h 350043"/>
                <a:gd name="connsiteX15" fmla="*/ 709612 w 978692"/>
                <a:gd name="connsiteY15" fmla="*/ 76198 h 350043"/>
                <a:gd name="connsiteX16" fmla="*/ 776288 w 978692"/>
                <a:gd name="connsiteY16" fmla="*/ 97631 h 350043"/>
                <a:gd name="connsiteX17" fmla="*/ 850106 w 978692"/>
                <a:gd name="connsiteY17" fmla="*/ 121444 h 350043"/>
                <a:gd name="connsiteX18" fmla="*/ 928685 w 978692"/>
                <a:gd name="connsiteY18" fmla="*/ 123824 h 350043"/>
                <a:gd name="connsiteX19" fmla="*/ 792957 w 978692"/>
                <a:gd name="connsiteY19" fmla="*/ 159544 h 350043"/>
                <a:gd name="connsiteX20" fmla="*/ 978692 w 978692"/>
                <a:gd name="connsiteY20" fmla="*/ 154781 h 350043"/>
                <a:gd name="connsiteX21" fmla="*/ 823912 w 978692"/>
                <a:gd name="connsiteY21" fmla="*/ 195262 h 350043"/>
                <a:gd name="connsiteX22" fmla="*/ 971549 w 978692"/>
                <a:gd name="connsiteY22" fmla="*/ 207168 h 350043"/>
                <a:gd name="connsiteX23" fmla="*/ 854867 w 978692"/>
                <a:gd name="connsiteY23" fmla="*/ 226218 h 350043"/>
                <a:gd name="connsiteX24" fmla="*/ 973930 w 978692"/>
                <a:gd name="connsiteY24" fmla="*/ 245269 h 350043"/>
                <a:gd name="connsiteX25" fmla="*/ 812005 w 978692"/>
                <a:gd name="connsiteY25" fmla="*/ 288132 h 350043"/>
                <a:gd name="connsiteX26" fmla="*/ 742950 w 978692"/>
                <a:gd name="connsiteY26" fmla="*/ 295274 h 350043"/>
                <a:gd name="connsiteX27" fmla="*/ 692943 w 978692"/>
                <a:gd name="connsiteY27" fmla="*/ 297655 h 350043"/>
                <a:gd name="connsiteX28" fmla="*/ 547685 w 978692"/>
                <a:gd name="connsiteY28" fmla="*/ 290512 h 350043"/>
                <a:gd name="connsiteX29" fmla="*/ 528635 w 978692"/>
                <a:gd name="connsiteY29" fmla="*/ 350043 h 350043"/>
                <a:gd name="connsiteX30" fmla="*/ 404812 w 978692"/>
                <a:gd name="connsiteY30" fmla="*/ 347664 h 350043"/>
                <a:gd name="connsiteX31" fmla="*/ 269081 w 978692"/>
                <a:gd name="connsiteY31" fmla="*/ 335755 h 350043"/>
                <a:gd name="connsiteX32" fmla="*/ 26194 w 978692"/>
                <a:gd name="connsiteY32" fmla="*/ 302419 h 350043"/>
                <a:gd name="connsiteX33" fmla="*/ 197642 w 978692"/>
                <a:gd name="connsiteY33" fmla="*/ 273843 h 350043"/>
                <a:gd name="connsiteX34" fmla="*/ 254792 w 978692"/>
                <a:gd name="connsiteY34" fmla="*/ 259555 h 350043"/>
                <a:gd name="connsiteX35" fmla="*/ 64292 w 978692"/>
                <a:gd name="connsiteY35" fmla="*/ 235744 h 350043"/>
                <a:gd name="connsiteX36" fmla="*/ 219075 w 978692"/>
                <a:gd name="connsiteY36" fmla="*/ 214312 h 350043"/>
                <a:gd name="connsiteX37" fmla="*/ 335755 w 978692"/>
                <a:gd name="connsiteY37" fmla="*/ 195264 h 350043"/>
                <a:gd name="connsiteX38" fmla="*/ 157161 w 978692"/>
                <a:gd name="connsiteY38" fmla="*/ 180976 h 350043"/>
                <a:gd name="connsiteX39" fmla="*/ 69054 w 978692"/>
                <a:gd name="connsiteY39" fmla="*/ 171449 h 350043"/>
                <a:gd name="connsiteX40" fmla="*/ 11904 w 978692"/>
                <a:gd name="connsiteY40" fmla="*/ 152401 h 350043"/>
                <a:gd name="connsiteX41" fmla="*/ 59530 w 978692"/>
                <a:gd name="connsiteY41" fmla="*/ 130968 h 350043"/>
                <a:gd name="connsiteX42" fmla="*/ 0 w 978692"/>
                <a:gd name="connsiteY42" fmla="*/ 114299 h 350043"/>
                <a:gd name="connsiteX0" fmla="*/ 0 w 978692"/>
                <a:gd name="connsiteY0" fmla="*/ 114299 h 350043"/>
                <a:gd name="connsiteX1" fmla="*/ 133349 w 978692"/>
                <a:gd name="connsiteY1" fmla="*/ 88106 h 350043"/>
                <a:gd name="connsiteX2" fmla="*/ 228599 w 978692"/>
                <a:gd name="connsiteY2" fmla="*/ 80962 h 350043"/>
                <a:gd name="connsiteX3" fmla="*/ 223837 w 978692"/>
                <a:gd name="connsiteY3" fmla="*/ 78580 h 350043"/>
                <a:gd name="connsiteX4" fmla="*/ 283369 w 978692"/>
                <a:gd name="connsiteY4" fmla="*/ 85724 h 350043"/>
                <a:gd name="connsiteX5" fmla="*/ 321467 w 978692"/>
                <a:gd name="connsiteY5" fmla="*/ 71437 h 350043"/>
                <a:gd name="connsiteX6" fmla="*/ 381000 w 978692"/>
                <a:gd name="connsiteY6" fmla="*/ 61913 h 350043"/>
                <a:gd name="connsiteX7" fmla="*/ 438149 w 978692"/>
                <a:gd name="connsiteY7" fmla="*/ 40481 h 350043"/>
                <a:gd name="connsiteX8" fmla="*/ 466725 w 978692"/>
                <a:gd name="connsiteY8" fmla="*/ 7143 h 350043"/>
                <a:gd name="connsiteX9" fmla="*/ 495299 w 978692"/>
                <a:gd name="connsiteY9" fmla="*/ 2380 h 350043"/>
                <a:gd name="connsiteX10" fmla="*/ 542925 w 978692"/>
                <a:gd name="connsiteY10" fmla="*/ 0 h 350043"/>
                <a:gd name="connsiteX11" fmla="*/ 585786 w 978692"/>
                <a:gd name="connsiteY11" fmla="*/ 38100 h 350043"/>
                <a:gd name="connsiteX12" fmla="*/ 619123 w 978692"/>
                <a:gd name="connsiteY12" fmla="*/ 2382 h 350043"/>
                <a:gd name="connsiteX13" fmla="*/ 640557 w 978692"/>
                <a:gd name="connsiteY13" fmla="*/ 14288 h 350043"/>
                <a:gd name="connsiteX14" fmla="*/ 669130 w 978692"/>
                <a:gd name="connsiteY14" fmla="*/ 50006 h 350043"/>
                <a:gd name="connsiteX15" fmla="*/ 709612 w 978692"/>
                <a:gd name="connsiteY15" fmla="*/ 76198 h 350043"/>
                <a:gd name="connsiteX16" fmla="*/ 776288 w 978692"/>
                <a:gd name="connsiteY16" fmla="*/ 97631 h 350043"/>
                <a:gd name="connsiteX17" fmla="*/ 850106 w 978692"/>
                <a:gd name="connsiteY17" fmla="*/ 121444 h 350043"/>
                <a:gd name="connsiteX18" fmla="*/ 928685 w 978692"/>
                <a:gd name="connsiteY18" fmla="*/ 123824 h 350043"/>
                <a:gd name="connsiteX19" fmla="*/ 792957 w 978692"/>
                <a:gd name="connsiteY19" fmla="*/ 159544 h 350043"/>
                <a:gd name="connsiteX20" fmla="*/ 978692 w 978692"/>
                <a:gd name="connsiteY20" fmla="*/ 154781 h 350043"/>
                <a:gd name="connsiteX21" fmla="*/ 823912 w 978692"/>
                <a:gd name="connsiteY21" fmla="*/ 195262 h 350043"/>
                <a:gd name="connsiteX22" fmla="*/ 971549 w 978692"/>
                <a:gd name="connsiteY22" fmla="*/ 207168 h 350043"/>
                <a:gd name="connsiteX23" fmla="*/ 854867 w 978692"/>
                <a:gd name="connsiteY23" fmla="*/ 226218 h 350043"/>
                <a:gd name="connsiteX24" fmla="*/ 973930 w 978692"/>
                <a:gd name="connsiteY24" fmla="*/ 245269 h 350043"/>
                <a:gd name="connsiteX25" fmla="*/ 812005 w 978692"/>
                <a:gd name="connsiteY25" fmla="*/ 288132 h 350043"/>
                <a:gd name="connsiteX26" fmla="*/ 742950 w 978692"/>
                <a:gd name="connsiteY26" fmla="*/ 295274 h 350043"/>
                <a:gd name="connsiteX27" fmla="*/ 692943 w 978692"/>
                <a:gd name="connsiteY27" fmla="*/ 297655 h 350043"/>
                <a:gd name="connsiteX28" fmla="*/ 547685 w 978692"/>
                <a:gd name="connsiteY28" fmla="*/ 290512 h 350043"/>
                <a:gd name="connsiteX29" fmla="*/ 528635 w 978692"/>
                <a:gd name="connsiteY29" fmla="*/ 350043 h 350043"/>
                <a:gd name="connsiteX30" fmla="*/ 404812 w 978692"/>
                <a:gd name="connsiteY30" fmla="*/ 347664 h 350043"/>
                <a:gd name="connsiteX31" fmla="*/ 269081 w 978692"/>
                <a:gd name="connsiteY31" fmla="*/ 335755 h 350043"/>
                <a:gd name="connsiteX32" fmla="*/ 26194 w 978692"/>
                <a:gd name="connsiteY32" fmla="*/ 302419 h 350043"/>
                <a:gd name="connsiteX33" fmla="*/ 197642 w 978692"/>
                <a:gd name="connsiteY33" fmla="*/ 273843 h 350043"/>
                <a:gd name="connsiteX34" fmla="*/ 254792 w 978692"/>
                <a:gd name="connsiteY34" fmla="*/ 259555 h 350043"/>
                <a:gd name="connsiteX35" fmla="*/ 64292 w 978692"/>
                <a:gd name="connsiteY35" fmla="*/ 235744 h 350043"/>
                <a:gd name="connsiteX36" fmla="*/ 219075 w 978692"/>
                <a:gd name="connsiteY36" fmla="*/ 214312 h 350043"/>
                <a:gd name="connsiteX37" fmla="*/ 335755 w 978692"/>
                <a:gd name="connsiteY37" fmla="*/ 195264 h 350043"/>
                <a:gd name="connsiteX38" fmla="*/ 157161 w 978692"/>
                <a:gd name="connsiteY38" fmla="*/ 180976 h 350043"/>
                <a:gd name="connsiteX39" fmla="*/ 69054 w 978692"/>
                <a:gd name="connsiteY39" fmla="*/ 171449 h 350043"/>
                <a:gd name="connsiteX40" fmla="*/ 11904 w 978692"/>
                <a:gd name="connsiteY40" fmla="*/ 152401 h 350043"/>
                <a:gd name="connsiteX41" fmla="*/ 59530 w 978692"/>
                <a:gd name="connsiteY41" fmla="*/ 130968 h 350043"/>
                <a:gd name="connsiteX42" fmla="*/ 0 w 978692"/>
                <a:gd name="connsiteY42" fmla="*/ 114299 h 350043"/>
                <a:gd name="connsiteX0" fmla="*/ 0 w 978692"/>
                <a:gd name="connsiteY0" fmla="*/ 114299 h 350043"/>
                <a:gd name="connsiteX1" fmla="*/ 133349 w 978692"/>
                <a:gd name="connsiteY1" fmla="*/ 88106 h 350043"/>
                <a:gd name="connsiteX2" fmla="*/ 228599 w 978692"/>
                <a:gd name="connsiteY2" fmla="*/ 80962 h 350043"/>
                <a:gd name="connsiteX3" fmla="*/ 223837 w 978692"/>
                <a:gd name="connsiteY3" fmla="*/ 78580 h 350043"/>
                <a:gd name="connsiteX4" fmla="*/ 283369 w 978692"/>
                <a:gd name="connsiteY4" fmla="*/ 85724 h 350043"/>
                <a:gd name="connsiteX5" fmla="*/ 321467 w 978692"/>
                <a:gd name="connsiteY5" fmla="*/ 71437 h 350043"/>
                <a:gd name="connsiteX6" fmla="*/ 381000 w 978692"/>
                <a:gd name="connsiteY6" fmla="*/ 61913 h 350043"/>
                <a:gd name="connsiteX7" fmla="*/ 438149 w 978692"/>
                <a:gd name="connsiteY7" fmla="*/ 40481 h 350043"/>
                <a:gd name="connsiteX8" fmla="*/ 466725 w 978692"/>
                <a:gd name="connsiteY8" fmla="*/ 7143 h 350043"/>
                <a:gd name="connsiteX9" fmla="*/ 495299 w 978692"/>
                <a:gd name="connsiteY9" fmla="*/ 2380 h 350043"/>
                <a:gd name="connsiteX10" fmla="*/ 542925 w 978692"/>
                <a:gd name="connsiteY10" fmla="*/ 0 h 350043"/>
                <a:gd name="connsiteX11" fmla="*/ 585786 w 978692"/>
                <a:gd name="connsiteY11" fmla="*/ 38100 h 350043"/>
                <a:gd name="connsiteX12" fmla="*/ 619123 w 978692"/>
                <a:gd name="connsiteY12" fmla="*/ 2382 h 350043"/>
                <a:gd name="connsiteX13" fmla="*/ 633414 w 978692"/>
                <a:gd name="connsiteY13" fmla="*/ 28575 h 350043"/>
                <a:gd name="connsiteX14" fmla="*/ 669130 w 978692"/>
                <a:gd name="connsiteY14" fmla="*/ 50006 h 350043"/>
                <a:gd name="connsiteX15" fmla="*/ 709612 w 978692"/>
                <a:gd name="connsiteY15" fmla="*/ 76198 h 350043"/>
                <a:gd name="connsiteX16" fmla="*/ 776288 w 978692"/>
                <a:gd name="connsiteY16" fmla="*/ 97631 h 350043"/>
                <a:gd name="connsiteX17" fmla="*/ 850106 w 978692"/>
                <a:gd name="connsiteY17" fmla="*/ 121444 h 350043"/>
                <a:gd name="connsiteX18" fmla="*/ 928685 w 978692"/>
                <a:gd name="connsiteY18" fmla="*/ 123824 h 350043"/>
                <a:gd name="connsiteX19" fmla="*/ 792957 w 978692"/>
                <a:gd name="connsiteY19" fmla="*/ 159544 h 350043"/>
                <a:gd name="connsiteX20" fmla="*/ 978692 w 978692"/>
                <a:gd name="connsiteY20" fmla="*/ 154781 h 350043"/>
                <a:gd name="connsiteX21" fmla="*/ 823912 w 978692"/>
                <a:gd name="connsiteY21" fmla="*/ 195262 h 350043"/>
                <a:gd name="connsiteX22" fmla="*/ 971549 w 978692"/>
                <a:gd name="connsiteY22" fmla="*/ 207168 h 350043"/>
                <a:gd name="connsiteX23" fmla="*/ 854867 w 978692"/>
                <a:gd name="connsiteY23" fmla="*/ 226218 h 350043"/>
                <a:gd name="connsiteX24" fmla="*/ 973930 w 978692"/>
                <a:gd name="connsiteY24" fmla="*/ 245269 h 350043"/>
                <a:gd name="connsiteX25" fmla="*/ 812005 w 978692"/>
                <a:gd name="connsiteY25" fmla="*/ 288132 h 350043"/>
                <a:gd name="connsiteX26" fmla="*/ 742950 w 978692"/>
                <a:gd name="connsiteY26" fmla="*/ 295274 h 350043"/>
                <a:gd name="connsiteX27" fmla="*/ 692943 w 978692"/>
                <a:gd name="connsiteY27" fmla="*/ 297655 h 350043"/>
                <a:gd name="connsiteX28" fmla="*/ 547685 w 978692"/>
                <a:gd name="connsiteY28" fmla="*/ 290512 h 350043"/>
                <a:gd name="connsiteX29" fmla="*/ 528635 w 978692"/>
                <a:gd name="connsiteY29" fmla="*/ 350043 h 350043"/>
                <a:gd name="connsiteX30" fmla="*/ 404812 w 978692"/>
                <a:gd name="connsiteY30" fmla="*/ 347664 h 350043"/>
                <a:gd name="connsiteX31" fmla="*/ 269081 w 978692"/>
                <a:gd name="connsiteY31" fmla="*/ 335755 h 350043"/>
                <a:gd name="connsiteX32" fmla="*/ 26194 w 978692"/>
                <a:gd name="connsiteY32" fmla="*/ 302419 h 350043"/>
                <a:gd name="connsiteX33" fmla="*/ 197642 w 978692"/>
                <a:gd name="connsiteY33" fmla="*/ 273843 h 350043"/>
                <a:gd name="connsiteX34" fmla="*/ 254792 w 978692"/>
                <a:gd name="connsiteY34" fmla="*/ 259555 h 350043"/>
                <a:gd name="connsiteX35" fmla="*/ 64292 w 978692"/>
                <a:gd name="connsiteY35" fmla="*/ 235744 h 350043"/>
                <a:gd name="connsiteX36" fmla="*/ 219075 w 978692"/>
                <a:gd name="connsiteY36" fmla="*/ 214312 h 350043"/>
                <a:gd name="connsiteX37" fmla="*/ 335755 w 978692"/>
                <a:gd name="connsiteY37" fmla="*/ 195264 h 350043"/>
                <a:gd name="connsiteX38" fmla="*/ 157161 w 978692"/>
                <a:gd name="connsiteY38" fmla="*/ 180976 h 350043"/>
                <a:gd name="connsiteX39" fmla="*/ 69054 w 978692"/>
                <a:gd name="connsiteY39" fmla="*/ 171449 h 350043"/>
                <a:gd name="connsiteX40" fmla="*/ 11904 w 978692"/>
                <a:gd name="connsiteY40" fmla="*/ 152401 h 350043"/>
                <a:gd name="connsiteX41" fmla="*/ 59530 w 978692"/>
                <a:gd name="connsiteY41" fmla="*/ 130968 h 350043"/>
                <a:gd name="connsiteX42" fmla="*/ 0 w 978692"/>
                <a:gd name="connsiteY42" fmla="*/ 114299 h 350043"/>
                <a:gd name="connsiteX0" fmla="*/ 0 w 978692"/>
                <a:gd name="connsiteY0" fmla="*/ 114299 h 350043"/>
                <a:gd name="connsiteX1" fmla="*/ 133349 w 978692"/>
                <a:gd name="connsiteY1" fmla="*/ 88106 h 350043"/>
                <a:gd name="connsiteX2" fmla="*/ 228599 w 978692"/>
                <a:gd name="connsiteY2" fmla="*/ 80962 h 350043"/>
                <a:gd name="connsiteX3" fmla="*/ 223837 w 978692"/>
                <a:gd name="connsiteY3" fmla="*/ 78580 h 350043"/>
                <a:gd name="connsiteX4" fmla="*/ 283369 w 978692"/>
                <a:gd name="connsiteY4" fmla="*/ 85724 h 350043"/>
                <a:gd name="connsiteX5" fmla="*/ 321467 w 978692"/>
                <a:gd name="connsiteY5" fmla="*/ 71437 h 350043"/>
                <a:gd name="connsiteX6" fmla="*/ 381000 w 978692"/>
                <a:gd name="connsiteY6" fmla="*/ 61913 h 350043"/>
                <a:gd name="connsiteX7" fmla="*/ 438149 w 978692"/>
                <a:gd name="connsiteY7" fmla="*/ 40481 h 350043"/>
                <a:gd name="connsiteX8" fmla="*/ 466725 w 978692"/>
                <a:gd name="connsiteY8" fmla="*/ 7143 h 350043"/>
                <a:gd name="connsiteX9" fmla="*/ 495299 w 978692"/>
                <a:gd name="connsiteY9" fmla="*/ 2380 h 350043"/>
                <a:gd name="connsiteX10" fmla="*/ 542925 w 978692"/>
                <a:gd name="connsiteY10" fmla="*/ 0 h 350043"/>
                <a:gd name="connsiteX11" fmla="*/ 585786 w 978692"/>
                <a:gd name="connsiteY11" fmla="*/ 38100 h 350043"/>
                <a:gd name="connsiteX12" fmla="*/ 614361 w 978692"/>
                <a:gd name="connsiteY12" fmla="*/ 26194 h 350043"/>
                <a:gd name="connsiteX13" fmla="*/ 633414 w 978692"/>
                <a:gd name="connsiteY13" fmla="*/ 28575 h 350043"/>
                <a:gd name="connsiteX14" fmla="*/ 669130 w 978692"/>
                <a:gd name="connsiteY14" fmla="*/ 50006 h 350043"/>
                <a:gd name="connsiteX15" fmla="*/ 709612 w 978692"/>
                <a:gd name="connsiteY15" fmla="*/ 76198 h 350043"/>
                <a:gd name="connsiteX16" fmla="*/ 776288 w 978692"/>
                <a:gd name="connsiteY16" fmla="*/ 97631 h 350043"/>
                <a:gd name="connsiteX17" fmla="*/ 850106 w 978692"/>
                <a:gd name="connsiteY17" fmla="*/ 121444 h 350043"/>
                <a:gd name="connsiteX18" fmla="*/ 928685 w 978692"/>
                <a:gd name="connsiteY18" fmla="*/ 123824 h 350043"/>
                <a:gd name="connsiteX19" fmla="*/ 792957 w 978692"/>
                <a:gd name="connsiteY19" fmla="*/ 159544 h 350043"/>
                <a:gd name="connsiteX20" fmla="*/ 978692 w 978692"/>
                <a:gd name="connsiteY20" fmla="*/ 154781 h 350043"/>
                <a:gd name="connsiteX21" fmla="*/ 823912 w 978692"/>
                <a:gd name="connsiteY21" fmla="*/ 195262 h 350043"/>
                <a:gd name="connsiteX22" fmla="*/ 971549 w 978692"/>
                <a:gd name="connsiteY22" fmla="*/ 207168 h 350043"/>
                <a:gd name="connsiteX23" fmla="*/ 854867 w 978692"/>
                <a:gd name="connsiteY23" fmla="*/ 226218 h 350043"/>
                <a:gd name="connsiteX24" fmla="*/ 973930 w 978692"/>
                <a:gd name="connsiteY24" fmla="*/ 245269 h 350043"/>
                <a:gd name="connsiteX25" fmla="*/ 812005 w 978692"/>
                <a:gd name="connsiteY25" fmla="*/ 288132 h 350043"/>
                <a:gd name="connsiteX26" fmla="*/ 742950 w 978692"/>
                <a:gd name="connsiteY26" fmla="*/ 295274 h 350043"/>
                <a:gd name="connsiteX27" fmla="*/ 692943 w 978692"/>
                <a:gd name="connsiteY27" fmla="*/ 297655 h 350043"/>
                <a:gd name="connsiteX28" fmla="*/ 547685 w 978692"/>
                <a:gd name="connsiteY28" fmla="*/ 290512 h 350043"/>
                <a:gd name="connsiteX29" fmla="*/ 528635 w 978692"/>
                <a:gd name="connsiteY29" fmla="*/ 350043 h 350043"/>
                <a:gd name="connsiteX30" fmla="*/ 404812 w 978692"/>
                <a:gd name="connsiteY30" fmla="*/ 347664 h 350043"/>
                <a:gd name="connsiteX31" fmla="*/ 269081 w 978692"/>
                <a:gd name="connsiteY31" fmla="*/ 335755 h 350043"/>
                <a:gd name="connsiteX32" fmla="*/ 26194 w 978692"/>
                <a:gd name="connsiteY32" fmla="*/ 302419 h 350043"/>
                <a:gd name="connsiteX33" fmla="*/ 197642 w 978692"/>
                <a:gd name="connsiteY33" fmla="*/ 273843 h 350043"/>
                <a:gd name="connsiteX34" fmla="*/ 254792 w 978692"/>
                <a:gd name="connsiteY34" fmla="*/ 259555 h 350043"/>
                <a:gd name="connsiteX35" fmla="*/ 64292 w 978692"/>
                <a:gd name="connsiteY35" fmla="*/ 235744 h 350043"/>
                <a:gd name="connsiteX36" fmla="*/ 219075 w 978692"/>
                <a:gd name="connsiteY36" fmla="*/ 214312 h 350043"/>
                <a:gd name="connsiteX37" fmla="*/ 335755 w 978692"/>
                <a:gd name="connsiteY37" fmla="*/ 195264 h 350043"/>
                <a:gd name="connsiteX38" fmla="*/ 157161 w 978692"/>
                <a:gd name="connsiteY38" fmla="*/ 180976 h 350043"/>
                <a:gd name="connsiteX39" fmla="*/ 69054 w 978692"/>
                <a:gd name="connsiteY39" fmla="*/ 171449 h 350043"/>
                <a:gd name="connsiteX40" fmla="*/ 11904 w 978692"/>
                <a:gd name="connsiteY40" fmla="*/ 152401 h 350043"/>
                <a:gd name="connsiteX41" fmla="*/ 59530 w 978692"/>
                <a:gd name="connsiteY41" fmla="*/ 130968 h 350043"/>
                <a:gd name="connsiteX42" fmla="*/ 0 w 978692"/>
                <a:gd name="connsiteY42" fmla="*/ 114299 h 350043"/>
                <a:gd name="connsiteX0" fmla="*/ 0 w 978692"/>
                <a:gd name="connsiteY0" fmla="*/ 114299 h 350043"/>
                <a:gd name="connsiteX1" fmla="*/ 133349 w 978692"/>
                <a:gd name="connsiteY1" fmla="*/ 88106 h 350043"/>
                <a:gd name="connsiteX2" fmla="*/ 228599 w 978692"/>
                <a:gd name="connsiteY2" fmla="*/ 80962 h 350043"/>
                <a:gd name="connsiteX3" fmla="*/ 223837 w 978692"/>
                <a:gd name="connsiteY3" fmla="*/ 78580 h 350043"/>
                <a:gd name="connsiteX4" fmla="*/ 283369 w 978692"/>
                <a:gd name="connsiteY4" fmla="*/ 85724 h 350043"/>
                <a:gd name="connsiteX5" fmla="*/ 321467 w 978692"/>
                <a:gd name="connsiteY5" fmla="*/ 71437 h 350043"/>
                <a:gd name="connsiteX6" fmla="*/ 381000 w 978692"/>
                <a:gd name="connsiteY6" fmla="*/ 61913 h 350043"/>
                <a:gd name="connsiteX7" fmla="*/ 438149 w 978692"/>
                <a:gd name="connsiteY7" fmla="*/ 40481 h 350043"/>
                <a:gd name="connsiteX8" fmla="*/ 466725 w 978692"/>
                <a:gd name="connsiteY8" fmla="*/ 7143 h 350043"/>
                <a:gd name="connsiteX9" fmla="*/ 495299 w 978692"/>
                <a:gd name="connsiteY9" fmla="*/ 2380 h 350043"/>
                <a:gd name="connsiteX10" fmla="*/ 542925 w 978692"/>
                <a:gd name="connsiteY10" fmla="*/ 0 h 350043"/>
                <a:gd name="connsiteX11" fmla="*/ 566736 w 978692"/>
                <a:gd name="connsiteY11" fmla="*/ 61912 h 350043"/>
                <a:gd name="connsiteX12" fmla="*/ 614361 w 978692"/>
                <a:gd name="connsiteY12" fmla="*/ 26194 h 350043"/>
                <a:gd name="connsiteX13" fmla="*/ 633414 w 978692"/>
                <a:gd name="connsiteY13" fmla="*/ 28575 h 350043"/>
                <a:gd name="connsiteX14" fmla="*/ 669130 w 978692"/>
                <a:gd name="connsiteY14" fmla="*/ 50006 h 350043"/>
                <a:gd name="connsiteX15" fmla="*/ 709612 w 978692"/>
                <a:gd name="connsiteY15" fmla="*/ 76198 h 350043"/>
                <a:gd name="connsiteX16" fmla="*/ 776288 w 978692"/>
                <a:gd name="connsiteY16" fmla="*/ 97631 h 350043"/>
                <a:gd name="connsiteX17" fmla="*/ 850106 w 978692"/>
                <a:gd name="connsiteY17" fmla="*/ 121444 h 350043"/>
                <a:gd name="connsiteX18" fmla="*/ 928685 w 978692"/>
                <a:gd name="connsiteY18" fmla="*/ 123824 h 350043"/>
                <a:gd name="connsiteX19" fmla="*/ 792957 w 978692"/>
                <a:gd name="connsiteY19" fmla="*/ 159544 h 350043"/>
                <a:gd name="connsiteX20" fmla="*/ 978692 w 978692"/>
                <a:gd name="connsiteY20" fmla="*/ 154781 h 350043"/>
                <a:gd name="connsiteX21" fmla="*/ 823912 w 978692"/>
                <a:gd name="connsiteY21" fmla="*/ 195262 h 350043"/>
                <a:gd name="connsiteX22" fmla="*/ 971549 w 978692"/>
                <a:gd name="connsiteY22" fmla="*/ 207168 h 350043"/>
                <a:gd name="connsiteX23" fmla="*/ 854867 w 978692"/>
                <a:gd name="connsiteY23" fmla="*/ 226218 h 350043"/>
                <a:gd name="connsiteX24" fmla="*/ 973930 w 978692"/>
                <a:gd name="connsiteY24" fmla="*/ 245269 h 350043"/>
                <a:gd name="connsiteX25" fmla="*/ 812005 w 978692"/>
                <a:gd name="connsiteY25" fmla="*/ 288132 h 350043"/>
                <a:gd name="connsiteX26" fmla="*/ 742950 w 978692"/>
                <a:gd name="connsiteY26" fmla="*/ 295274 h 350043"/>
                <a:gd name="connsiteX27" fmla="*/ 692943 w 978692"/>
                <a:gd name="connsiteY27" fmla="*/ 297655 h 350043"/>
                <a:gd name="connsiteX28" fmla="*/ 547685 w 978692"/>
                <a:gd name="connsiteY28" fmla="*/ 290512 h 350043"/>
                <a:gd name="connsiteX29" fmla="*/ 528635 w 978692"/>
                <a:gd name="connsiteY29" fmla="*/ 350043 h 350043"/>
                <a:gd name="connsiteX30" fmla="*/ 404812 w 978692"/>
                <a:gd name="connsiteY30" fmla="*/ 347664 h 350043"/>
                <a:gd name="connsiteX31" fmla="*/ 269081 w 978692"/>
                <a:gd name="connsiteY31" fmla="*/ 335755 h 350043"/>
                <a:gd name="connsiteX32" fmla="*/ 26194 w 978692"/>
                <a:gd name="connsiteY32" fmla="*/ 302419 h 350043"/>
                <a:gd name="connsiteX33" fmla="*/ 197642 w 978692"/>
                <a:gd name="connsiteY33" fmla="*/ 273843 h 350043"/>
                <a:gd name="connsiteX34" fmla="*/ 254792 w 978692"/>
                <a:gd name="connsiteY34" fmla="*/ 259555 h 350043"/>
                <a:gd name="connsiteX35" fmla="*/ 64292 w 978692"/>
                <a:gd name="connsiteY35" fmla="*/ 235744 h 350043"/>
                <a:gd name="connsiteX36" fmla="*/ 219075 w 978692"/>
                <a:gd name="connsiteY36" fmla="*/ 214312 h 350043"/>
                <a:gd name="connsiteX37" fmla="*/ 335755 w 978692"/>
                <a:gd name="connsiteY37" fmla="*/ 195264 h 350043"/>
                <a:gd name="connsiteX38" fmla="*/ 157161 w 978692"/>
                <a:gd name="connsiteY38" fmla="*/ 180976 h 350043"/>
                <a:gd name="connsiteX39" fmla="*/ 69054 w 978692"/>
                <a:gd name="connsiteY39" fmla="*/ 171449 h 350043"/>
                <a:gd name="connsiteX40" fmla="*/ 11904 w 978692"/>
                <a:gd name="connsiteY40" fmla="*/ 152401 h 350043"/>
                <a:gd name="connsiteX41" fmla="*/ 59530 w 978692"/>
                <a:gd name="connsiteY41" fmla="*/ 130968 h 350043"/>
                <a:gd name="connsiteX42" fmla="*/ 0 w 978692"/>
                <a:gd name="connsiteY42" fmla="*/ 114299 h 350043"/>
                <a:gd name="connsiteX0" fmla="*/ 0 w 978692"/>
                <a:gd name="connsiteY0" fmla="*/ 111919 h 347663"/>
                <a:gd name="connsiteX1" fmla="*/ 133349 w 978692"/>
                <a:gd name="connsiteY1" fmla="*/ 85726 h 347663"/>
                <a:gd name="connsiteX2" fmla="*/ 228599 w 978692"/>
                <a:gd name="connsiteY2" fmla="*/ 78582 h 347663"/>
                <a:gd name="connsiteX3" fmla="*/ 223837 w 978692"/>
                <a:gd name="connsiteY3" fmla="*/ 76200 h 347663"/>
                <a:gd name="connsiteX4" fmla="*/ 283369 w 978692"/>
                <a:gd name="connsiteY4" fmla="*/ 83344 h 347663"/>
                <a:gd name="connsiteX5" fmla="*/ 321467 w 978692"/>
                <a:gd name="connsiteY5" fmla="*/ 69057 h 347663"/>
                <a:gd name="connsiteX6" fmla="*/ 381000 w 978692"/>
                <a:gd name="connsiteY6" fmla="*/ 59533 h 347663"/>
                <a:gd name="connsiteX7" fmla="*/ 438149 w 978692"/>
                <a:gd name="connsiteY7" fmla="*/ 38101 h 347663"/>
                <a:gd name="connsiteX8" fmla="*/ 466725 w 978692"/>
                <a:gd name="connsiteY8" fmla="*/ 4763 h 347663"/>
                <a:gd name="connsiteX9" fmla="*/ 495299 w 978692"/>
                <a:gd name="connsiteY9" fmla="*/ 0 h 347663"/>
                <a:gd name="connsiteX10" fmla="*/ 540544 w 978692"/>
                <a:gd name="connsiteY10" fmla="*/ 4763 h 347663"/>
                <a:gd name="connsiteX11" fmla="*/ 566736 w 978692"/>
                <a:gd name="connsiteY11" fmla="*/ 59532 h 347663"/>
                <a:gd name="connsiteX12" fmla="*/ 614361 w 978692"/>
                <a:gd name="connsiteY12" fmla="*/ 23814 h 347663"/>
                <a:gd name="connsiteX13" fmla="*/ 633414 w 978692"/>
                <a:gd name="connsiteY13" fmla="*/ 26195 h 347663"/>
                <a:gd name="connsiteX14" fmla="*/ 669130 w 978692"/>
                <a:gd name="connsiteY14" fmla="*/ 47626 h 347663"/>
                <a:gd name="connsiteX15" fmla="*/ 709612 w 978692"/>
                <a:gd name="connsiteY15" fmla="*/ 73818 h 347663"/>
                <a:gd name="connsiteX16" fmla="*/ 776288 w 978692"/>
                <a:gd name="connsiteY16" fmla="*/ 95251 h 347663"/>
                <a:gd name="connsiteX17" fmla="*/ 850106 w 978692"/>
                <a:gd name="connsiteY17" fmla="*/ 119064 h 347663"/>
                <a:gd name="connsiteX18" fmla="*/ 928685 w 978692"/>
                <a:gd name="connsiteY18" fmla="*/ 121444 h 347663"/>
                <a:gd name="connsiteX19" fmla="*/ 792957 w 978692"/>
                <a:gd name="connsiteY19" fmla="*/ 157164 h 347663"/>
                <a:gd name="connsiteX20" fmla="*/ 978692 w 978692"/>
                <a:gd name="connsiteY20" fmla="*/ 152401 h 347663"/>
                <a:gd name="connsiteX21" fmla="*/ 823912 w 978692"/>
                <a:gd name="connsiteY21" fmla="*/ 192882 h 347663"/>
                <a:gd name="connsiteX22" fmla="*/ 971549 w 978692"/>
                <a:gd name="connsiteY22" fmla="*/ 204788 h 347663"/>
                <a:gd name="connsiteX23" fmla="*/ 854867 w 978692"/>
                <a:gd name="connsiteY23" fmla="*/ 223838 h 347663"/>
                <a:gd name="connsiteX24" fmla="*/ 973930 w 978692"/>
                <a:gd name="connsiteY24" fmla="*/ 242889 h 347663"/>
                <a:gd name="connsiteX25" fmla="*/ 812005 w 978692"/>
                <a:gd name="connsiteY25" fmla="*/ 285752 h 347663"/>
                <a:gd name="connsiteX26" fmla="*/ 742950 w 978692"/>
                <a:gd name="connsiteY26" fmla="*/ 292894 h 347663"/>
                <a:gd name="connsiteX27" fmla="*/ 692943 w 978692"/>
                <a:gd name="connsiteY27" fmla="*/ 295275 h 347663"/>
                <a:gd name="connsiteX28" fmla="*/ 547685 w 978692"/>
                <a:gd name="connsiteY28" fmla="*/ 288132 h 347663"/>
                <a:gd name="connsiteX29" fmla="*/ 528635 w 978692"/>
                <a:gd name="connsiteY29" fmla="*/ 347663 h 347663"/>
                <a:gd name="connsiteX30" fmla="*/ 404812 w 978692"/>
                <a:gd name="connsiteY30" fmla="*/ 345284 h 347663"/>
                <a:gd name="connsiteX31" fmla="*/ 269081 w 978692"/>
                <a:gd name="connsiteY31" fmla="*/ 333375 h 347663"/>
                <a:gd name="connsiteX32" fmla="*/ 26194 w 978692"/>
                <a:gd name="connsiteY32" fmla="*/ 300039 h 347663"/>
                <a:gd name="connsiteX33" fmla="*/ 197642 w 978692"/>
                <a:gd name="connsiteY33" fmla="*/ 271463 h 347663"/>
                <a:gd name="connsiteX34" fmla="*/ 254792 w 978692"/>
                <a:gd name="connsiteY34" fmla="*/ 257175 h 347663"/>
                <a:gd name="connsiteX35" fmla="*/ 64292 w 978692"/>
                <a:gd name="connsiteY35" fmla="*/ 233364 h 347663"/>
                <a:gd name="connsiteX36" fmla="*/ 219075 w 978692"/>
                <a:gd name="connsiteY36" fmla="*/ 211932 h 347663"/>
                <a:gd name="connsiteX37" fmla="*/ 335755 w 978692"/>
                <a:gd name="connsiteY37" fmla="*/ 192884 h 347663"/>
                <a:gd name="connsiteX38" fmla="*/ 157161 w 978692"/>
                <a:gd name="connsiteY38" fmla="*/ 178596 h 347663"/>
                <a:gd name="connsiteX39" fmla="*/ 69054 w 978692"/>
                <a:gd name="connsiteY39" fmla="*/ 169069 h 347663"/>
                <a:gd name="connsiteX40" fmla="*/ 11904 w 978692"/>
                <a:gd name="connsiteY40" fmla="*/ 150021 h 347663"/>
                <a:gd name="connsiteX41" fmla="*/ 59530 w 978692"/>
                <a:gd name="connsiteY41" fmla="*/ 128588 h 347663"/>
                <a:gd name="connsiteX42" fmla="*/ 0 w 978692"/>
                <a:gd name="connsiteY42" fmla="*/ 111919 h 347663"/>
                <a:gd name="connsiteX0" fmla="*/ 0 w 978692"/>
                <a:gd name="connsiteY0" fmla="*/ 107156 h 342900"/>
                <a:gd name="connsiteX1" fmla="*/ 133349 w 978692"/>
                <a:gd name="connsiteY1" fmla="*/ 80963 h 342900"/>
                <a:gd name="connsiteX2" fmla="*/ 228599 w 978692"/>
                <a:gd name="connsiteY2" fmla="*/ 73819 h 342900"/>
                <a:gd name="connsiteX3" fmla="*/ 223837 w 978692"/>
                <a:gd name="connsiteY3" fmla="*/ 71437 h 342900"/>
                <a:gd name="connsiteX4" fmla="*/ 283369 w 978692"/>
                <a:gd name="connsiteY4" fmla="*/ 78581 h 342900"/>
                <a:gd name="connsiteX5" fmla="*/ 321467 w 978692"/>
                <a:gd name="connsiteY5" fmla="*/ 64294 h 342900"/>
                <a:gd name="connsiteX6" fmla="*/ 381000 w 978692"/>
                <a:gd name="connsiteY6" fmla="*/ 54770 h 342900"/>
                <a:gd name="connsiteX7" fmla="*/ 438149 w 978692"/>
                <a:gd name="connsiteY7" fmla="*/ 33338 h 342900"/>
                <a:gd name="connsiteX8" fmla="*/ 466725 w 978692"/>
                <a:gd name="connsiteY8" fmla="*/ 0 h 342900"/>
                <a:gd name="connsiteX9" fmla="*/ 509587 w 978692"/>
                <a:gd name="connsiteY9" fmla="*/ 2381 h 342900"/>
                <a:gd name="connsiteX10" fmla="*/ 540544 w 978692"/>
                <a:gd name="connsiteY10" fmla="*/ 0 h 342900"/>
                <a:gd name="connsiteX11" fmla="*/ 566736 w 978692"/>
                <a:gd name="connsiteY11" fmla="*/ 54769 h 342900"/>
                <a:gd name="connsiteX12" fmla="*/ 614361 w 978692"/>
                <a:gd name="connsiteY12" fmla="*/ 19051 h 342900"/>
                <a:gd name="connsiteX13" fmla="*/ 633414 w 978692"/>
                <a:gd name="connsiteY13" fmla="*/ 21432 h 342900"/>
                <a:gd name="connsiteX14" fmla="*/ 669130 w 978692"/>
                <a:gd name="connsiteY14" fmla="*/ 42863 h 342900"/>
                <a:gd name="connsiteX15" fmla="*/ 709612 w 978692"/>
                <a:gd name="connsiteY15" fmla="*/ 69055 h 342900"/>
                <a:gd name="connsiteX16" fmla="*/ 776288 w 978692"/>
                <a:gd name="connsiteY16" fmla="*/ 90488 h 342900"/>
                <a:gd name="connsiteX17" fmla="*/ 850106 w 978692"/>
                <a:gd name="connsiteY17" fmla="*/ 114301 h 342900"/>
                <a:gd name="connsiteX18" fmla="*/ 928685 w 978692"/>
                <a:gd name="connsiteY18" fmla="*/ 116681 h 342900"/>
                <a:gd name="connsiteX19" fmla="*/ 792957 w 978692"/>
                <a:gd name="connsiteY19" fmla="*/ 152401 h 342900"/>
                <a:gd name="connsiteX20" fmla="*/ 978692 w 978692"/>
                <a:gd name="connsiteY20" fmla="*/ 147638 h 342900"/>
                <a:gd name="connsiteX21" fmla="*/ 823912 w 978692"/>
                <a:gd name="connsiteY21" fmla="*/ 188119 h 342900"/>
                <a:gd name="connsiteX22" fmla="*/ 971549 w 978692"/>
                <a:gd name="connsiteY22" fmla="*/ 200025 h 342900"/>
                <a:gd name="connsiteX23" fmla="*/ 854867 w 978692"/>
                <a:gd name="connsiteY23" fmla="*/ 219075 h 342900"/>
                <a:gd name="connsiteX24" fmla="*/ 973930 w 978692"/>
                <a:gd name="connsiteY24" fmla="*/ 238126 h 342900"/>
                <a:gd name="connsiteX25" fmla="*/ 812005 w 978692"/>
                <a:gd name="connsiteY25" fmla="*/ 280989 h 342900"/>
                <a:gd name="connsiteX26" fmla="*/ 742950 w 978692"/>
                <a:gd name="connsiteY26" fmla="*/ 288131 h 342900"/>
                <a:gd name="connsiteX27" fmla="*/ 692943 w 978692"/>
                <a:gd name="connsiteY27" fmla="*/ 290512 h 342900"/>
                <a:gd name="connsiteX28" fmla="*/ 547685 w 978692"/>
                <a:gd name="connsiteY28" fmla="*/ 283369 h 342900"/>
                <a:gd name="connsiteX29" fmla="*/ 528635 w 978692"/>
                <a:gd name="connsiteY29" fmla="*/ 342900 h 342900"/>
                <a:gd name="connsiteX30" fmla="*/ 404812 w 978692"/>
                <a:gd name="connsiteY30" fmla="*/ 340521 h 342900"/>
                <a:gd name="connsiteX31" fmla="*/ 269081 w 978692"/>
                <a:gd name="connsiteY31" fmla="*/ 328612 h 342900"/>
                <a:gd name="connsiteX32" fmla="*/ 26194 w 978692"/>
                <a:gd name="connsiteY32" fmla="*/ 295276 h 342900"/>
                <a:gd name="connsiteX33" fmla="*/ 197642 w 978692"/>
                <a:gd name="connsiteY33" fmla="*/ 266700 h 342900"/>
                <a:gd name="connsiteX34" fmla="*/ 254792 w 978692"/>
                <a:gd name="connsiteY34" fmla="*/ 252412 h 342900"/>
                <a:gd name="connsiteX35" fmla="*/ 64292 w 978692"/>
                <a:gd name="connsiteY35" fmla="*/ 228601 h 342900"/>
                <a:gd name="connsiteX36" fmla="*/ 219075 w 978692"/>
                <a:gd name="connsiteY36" fmla="*/ 207169 h 342900"/>
                <a:gd name="connsiteX37" fmla="*/ 335755 w 978692"/>
                <a:gd name="connsiteY37" fmla="*/ 188121 h 342900"/>
                <a:gd name="connsiteX38" fmla="*/ 157161 w 978692"/>
                <a:gd name="connsiteY38" fmla="*/ 173833 h 342900"/>
                <a:gd name="connsiteX39" fmla="*/ 69054 w 978692"/>
                <a:gd name="connsiteY39" fmla="*/ 164306 h 342900"/>
                <a:gd name="connsiteX40" fmla="*/ 11904 w 978692"/>
                <a:gd name="connsiteY40" fmla="*/ 145258 h 342900"/>
                <a:gd name="connsiteX41" fmla="*/ 59530 w 978692"/>
                <a:gd name="connsiteY41" fmla="*/ 123825 h 342900"/>
                <a:gd name="connsiteX42" fmla="*/ 0 w 978692"/>
                <a:gd name="connsiteY42" fmla="*/ 107156 h 342900"/>
                <a:gd name="connsiteX0" fmla="*/ 0 w 978692"/>
                <a:gd name="connsiteY0" fmla="*/ 107156 h 342900"/>
                <a:gd name="connsiteX1" fmla="*/ 133349 w 978692"/>
                <a:gd name="connsiteY1" fmla="*/ 80963 h 342900"/>
                <a:gd name="connsiteX2" fmla="*/ 228599 w 978692"/>
                <a:gd name="connsiteY2" fmla="*/ 73819 h 342900"/>
                <a:gd name="connsiteX3" fmla="*/ 223837 w 978692"/>
                <a:gd name="connsiteY3" fmla="*/ 71437 h 342900"/>
                <a:gd name="connsiteX4" fmla="*/ 283369 w 978692"/>
                <a:gd name="connsiteY4" fmla="*/ 78581 h 342900"/>
                <a:gd name="connsiteX5" fmla="*/ 321467 w 978692"/>
                <a:gd name="connsiteY5" fmla="*/ 64294 h 342900"/>
                <a:gd name="connsiteX6" fmla="*/ 381000 w 978692"/>
                <a:gd name="connsiteY6" fmla="*/ 54770 h 342900"/>
                <a:gd name="connsiteX7" fmla="*/ 438149 w 978692"/>
                <a:gd name="connsiteY7" fmla="*/ 33338 h 342900"/>
                <a:gd name="connsiteX8" fmla="*/ 466725 w 978692"/>
                <a:gd name="connsiteY8" fmla="*/ 0 h 342900"/>
                <a:gd name="connsiteX9" fmla="*/ 509587 w 978692"/>
                <a:gd name="connsiteY9" fmla="*/ 2381 h 342900"/>
                <a:gd name="connsiteX10" fmla="*/ 531019 w 978692"/>
                <a:gd name="connsiteY10" fmla="*/ 7143 h 342900"/>
                <a:gd name="connsiteX11" fmla="*/ 566736 w 978692"/>
                <a:gd name="connsiteY11" fmla="*/ 54769 h 342900"/>
                <a:gd name="connsiteX12" fmla="*/ 614361 w 978692"/>
                <a:gd name="connsiteY12" fmla="*/ 19051 h 342900"/>
                <a:gd name="connsiteX13" fmla="*/ 633414 w 978692"/>
                <a:gd name="connsiteY13" fmla="*/ 21432 h 342900"/>
                <a:gd name="connsiteX14" fmla="*/ 669130 w 978692"/>
                <a:gd name="connsiteY14" fmla="*/ 42863 h 342900"/>
                <a:gd name="connsiteX15" fmla="*/ 709612 w 978692"/>
                <a:gd name="connsiteY15" fmla="*/ 69055 h 342900"/>
                <a:gd name="connsiteX16" fmla="*/ 776288 w 978692"/>
                <a:gd name="connsiteY16" fmla="*/ 90488 h 342900"/>
                <a:gd name="connsiteX17" fmla="*/ 850106 w 978692"/>
                <a:gd name="connsiteY17" fmla="*/ 114301 h 342900"/>
                <a:gd name="connsiteX18" fmla="*/ 928685 w 978692"/>
                <a:gd name="connsiteY18" fmla="*/ 116681 h 342900"/>
                <a:gd name="connsiteX19" fmla="*/ 792957 w 978692"/>
                <a:gd name="connsiteY19" fmla="*/ 152401 h 342900"/>
                <a:gd name="connsiteX20" fmla="*/ 978692 w 978692"/>
                <a:gd name="connsiteY20" fmla="*/ 147638 h 342900"/>
                <a:gd name="connsiteX21" fmla="*/ 823912 w 978692"/>
                <a:gd name="connsiteY21" fmla="*/ 188119 h 342900"/>
                <a:gd name="connsiteX22" fmla="*/ 971549 w 978692"/>
                <a:gd name="connsiteY22" fmla="*/ 200025 h 342900"/>
                <a:gd name="connsiteX23" fmla="*/ 854867 w 978692"/>
                <a:gd name="connsiteY23" fmla="*/ 219075 h 342900"/>
                <a:gd name="connsiteX24" fmla="*/ 973930 w 978692"/>
                <a:gd name="connsiteY24" fmla="*/ 238126 h 342900"/>
                <a:gd name="connsiteX25" fmla="*/ 812005 w 978692"/>
                <a:gd name="connsiteY25" fmla="*/ 280989 h 342900"/>
                <a:gd name="connsiteX26" fmla="*/ 742950 w 978692"/>
                <a:gd name="connsiteY26" fmla="*/ 288131 h 342900"/>
                <a:gd name="connsiteX27" fmla="*/ 692943 w 978692"/>
                <a:gd name="connsiteY27" fmla="*/ 290512 h 342900"/>
                <a:gd name="connsiteX28" fmla="*/ 547685 w 978692"/>
                <a:gd name="connsiteY28" fmla="*/ 283369 h 342900"/>
                <a:gd name="connsiteX29" fmla="*/ 528635 w 978692"/>
                <a:gd name="connsiteY29" fmla="*/ 342900 h 342900"/>
                <a:gd name="connsiteX30" fmla="*/ 404812 w 978692"/>
                <a:gd name="connsiteY30" fmla="*/ 340521 h 342900"/>
                <a:gd name="connsiteX31" fmla="*/ 269081 w 978692"/>
                <a:gd name="connsiteY31" fmla="*/ 328612 h 342900"/>
                <a:gd name="connsiteX32" fmla="*/ 26194 w 978692"/>
                <a:gd name="connsiteY32" fmla="*/ 295276 h 342900"/>
                <a:gd name="connsiteX33" fmla="*/ 197642 w 978692"/>
                <a:gd name="connsiteY33" fmla="*/ 266700 h 342900"/>
                <a:gd name="connsiteX34" fmla="*/ 254792 w 978692"/>
                <a:gd name="connsiteY34" fmla="*/ 252412 h 342900"/>
                <a:gd name="connsiteX35" fmla="*/ 64292 w 978692"/>
                <a:gd name="connsiteY35" fmla="*/ 228601 h 342900"/>
                <a:gd name="connsiteX36" fmla="*/ 219075 w 978692"/>
                <a:gd name="connsiteY36" fmla="*/ 207169 h 342900"/>
                <a:gd name="connsiteX37" fmla="*/ 335755 w 978692"/>
                <a:gd name="connsiteY37" fmla="*/ 188121 h 342900"/>
                <a:gd name="connsiteX38" fmla="*/ 157161 w 978692"/>
                <a:gd name="connsiteY38" fmla="*/ 173833 h 342900"/>
                <a:gd name="connsiteX39" fmla="*/ 69054 w 978692"/>
                <a:gd name="connsiteY39" fmla="*/ 164306 h 342900"/>
                <a:gd name="connsiteX40" fmla="*/ 11904 w 978692"/>
                <a:gd name="connsiteY40" fmla="*/ 145258 h 342900"/>
                <a:gd name="connsiteX41" fmla="*/ 59530 w 978692"/>
                <a:gd name="connsiteY41" fmla="*/ 123825 h 342900"/>
                <a:gd name="connsiteX42" fmla="*/ 0 w 978692"/>
                <a:gd name="connsiteY42" fmla="*/ 107156 h 342900"/>
                <a:gd name="connsiteX0" fmla="*/ 0 w 978692"/>
                <a:gd name="connsiteY0" fmla="*/ 104775 h 340519"/>
                <a:gd name="connsiteX1" fmla="*/ 133349 w 978692"/>
                <a:gd name="connsiteY1" fmla="*/ 78582 h 340519"/>
                <a:gd name="connsiteX2" fmla="*/ 228599 w 978692"/>
                <a:gd name="connsiteY2" fmla="*/ 71438 h 340519"/>
                <a:gd name="connsiteX3" fmla="*/ 223837 w 978692"/>
                <a:gd name="connsiteY3" fmla="*/ 69056 h 340519"/>
                <a:gd name="connsiteX4" fmla="*/ 283369 w 978692"/>
                <a:gd name="connsiteY4" fmla="*/ 76200 h 340519"/>
                <a:gd name="connsiteX5" fmla="*/ 321467 w 978692"/>
                <a:gd name="connsiteY5" fmla="*/ 61913 h 340519"/>
                <a:gd name="connsiteX6" fmla="*/ 381000 w 978692"/>
                <a:gd name="connsiteY6" fmla="*/ 52389 h 340519"/>
                <a:gd name="connsiteX7" fmla="*/ 438149 w 978692"/>
                <a:gd name="connsiteY7" fmla="*/ 30957 h 340519"/>
                <a:gd name="connsiteX8" fmla="*/ 466725 w 978692"/>
                <a:gd name="connsiteY8" fmla="*/ 9525 h 340519"/>
                <a:gd name="connsiteX9" fmla="*/ 509587 w 978692"/>
                <a:gd name="connsiteY9" fmla="*/ 0 h 340519"/>
                <a:gd name="connsiteX10" fmla="*/ 531019 w 978692"/>
                <a:gd name="connsiteY10" fmla="*/ 4762 h 340519"/>
                <a:gd name="connsiteX11" fmla="*/ 566736 w 978692"/>
                <a:gd name="connsiteY11" fmla="*/ 52388 h 340519"/>
                <a:gd name="connsiteX12" fmla="*/ 614361 w 978692"/>
                <a:gd name="connsiteY12" fmla="*/ 16670 h 340519"/>
                <a:gd name="connsiteX13" fmla="*/ 633414 w 978692"/>
                <a:gd name="connsiteY13" fmla="*/ 19051 h 340519"/>
                <a:gd name="connsiteX14" fmla="*/ 669130 w 978692"/>
                <a:gd name="connsiteY14" fmla="*/ 40482 h 340519"/>
                <a:gd name="connsiteX15" fmla="*/ 709612 w 978692"/>
                <a:gd name="connsiteY15" fmla="*/ 66674 h 340519"/>
                <a:gd name="connsiteX16" fmla="*/ 776288 w 978692"/>
                <a:gd name="connsiteY16" fmla="*/ 88107 h 340519"/>
                <a:gd name="connsiteX17" fmla="*/ 850106 w 978692"/>
                <a:gd name="connsiteY17" fmla="*/ 111920 h 340519"/>
                <a:gd name="connsiteX18" fmla="*/ 928685 w 978692"/>
                <a:gd name="connsiteY18" fmla="*/ 114300 h 340519"/>
                <a:gd name="connsiteX19" fmla="*/ 792957 w 978692"/>
                <a:gd name="connsiteY19" fmla="*/ 150020 h 340519"/>
                <a:gd name="connsiteX20" fmla="*/ 978692 w 978692"/>
                <a:gd name="connsiteY20" fmla="*/ 145257 h 340519"/>
                <a:gd name="connsiteX21" fmla="*/ 823912 w 978692"/>
                <a:gd name="connsiteY21" fmla="*/ 185738 h 340519"/>
                <a:gd name="connsiteX22" fmla="*/ 971549 w 978692"/>
                <a:gd name="connsiteY22" fmla="*/ 197644 h 340519"/>
                <a:gd name="connsiteX23" fmla="*/ 854867 w 978692"/>
                <a:gd name="connsiteY23" fmla="*/ 216694 h 340519"/>
                <a:gd name="connsiteX24" fmla="*/ 973930 w 978692"/>
                <a:gd name="connsiteY24" fmla="*/ 235745 h 340519"/>
                <a:gd name="connsiteX25" fmla="*/ 812005 w 978692"/>
                <a:gd name="connsiteY25" fmla="*/ 278608 h 340519"/>
                <a:gd name="connsiteX26" fmla="*/ 742950 w 978692"/>
                <a:gd name="connsiteY26" fmla="*/ 285750 h 340519"/>
                <a:gd name="connsiteX27" fmla="*/ 692943 w 978692"/>
                <a:gd name="connsiteY27" fmla="*/ 288131 h 340519"/>
                <a:gd name="connsiteX28" fmla="*/ 547685 w 978692"/>
                <a:gd name="connsiteY28" fmla="*/ 280988 h 340519"/>
                <a:gd name="connsiteX29" fmla="*/ 528635 w 978692"/>
                <a:gd name="connsiteY29" fmla="*/ 340519 h 340519"/>
                <a:gd name="connsiteX30" fmla="*/ 404812 w 978692"/>
                <a:gd name="connsiteY30" fmla="*/ 338140 h 340519"/>
                <a:gd name="connsiteX31" fmla="*/ 269081 w 978692"/>
                <a:gd name="connsiteY31" fmla="*/ 326231 h 340519"/>
                <a:gd name="connsiteX32" fmla="*/ 26194 w 978692"/>
                <a:gd name="connsiteY32" fmla="*/ 292895 h 340519"/>
                <a:gd name="connsiteX33" fmla="*/ 197642 w 978692"/>
                <a:gd name="connsiteY33" fmla="*/ 264319 h 340519"/>
                <a:gd name="connsiteX34" fmla="*/ 254792 w 978692"/>
                <a:gd name="connsiteY34" fmla="*/ 250031 h 340519"/>
                <a:gd name="connsiteX35" fmla="*/ 64292 w 978692"/>
                <a:gd name="connsiteY35" fmla="*/ 226220 h 340519"/>
                <a:gd name="connsiteX36" fmla="*/ 219075 w 978692"/>
                <a:gd name="connsiteY36" fmla="*/ 204788 h 340519"/>
                <a:gd name="connsiteX37" fmla="*/ 335755 w 978692"/>
                <a:gd name="connsiteY37" fmla="*/ 185740 h 340519"/>
                <a:gd name="connsiteX38" fmla="*/ 157161 w 978692"/>
                <a:gd name="connsiteY38" fmla="*/ 171452 h 340519"/>
                <a:gd name="connsiteX39" fmla="*/ 69054 w 978692"/>
                <a:gd name="connsiteY39" fmla="*/ 161925 h 340519"/>
                <a:gd name="connsiteX40" fmla="*/ 11904 w 978692"/>
                <a:gd name="connsiteY40" fmla="*/ 142877 h 340519"/>
                <a:gd name="connsiteX41" fmla="*/ 59530 w 978692"/>
                <a:gd name="connsiteY41" fmla="*/ 121444 h 340519"/>
                <a:gd name="connsiteX42" fmla="*/ 0 w 978692"/>
                <a:gd name="connsiteY42" fmla="*/ 104775 h 340519"/>
                <a:gd name="connsiteX0" fmla="*/ 0 w 978692"/>
                <a:gd name="connsiteY0" fmla="*/ 104775 h 340519"/>
                <a:gd name="connsiteX1" fmla="*/ 133349 w 978692"/>
                <a:gd name="connsiteY1" fmla="*/ 78582 h 340519"/>
                <a:gd name="connsiteX2" fmla="*/ 228599 w 978692"/>
                <a:gd name="connsiteY2" fmla="*/ 71438 h 340519"/>
                <a:gd name="connsiteX3" fmla="*/ 283369 w 978692"/>
                <a:gd name="connsiteY3" fmla="*/ 76200 h 340519"/>
                <a:gd name="connsiteX4" fmla="*/ 321467 w 978692"/>
                <a:gd name="connsiteY4" fmla="*/ 61913 h 340519"/>
                <a:gd name="connsiteX5" fmla="*/ 381000 w 978692"/>
                <a:gd name="connsiteY5" fmla="*/ 52389 h 340519"/>
                <a:gd name="connsiteX6" fmla="*/ 438149 w 978692"/>
                <a:gd name="connsiteY6" fmla="*/ 30957 h 340519"/>
                <a:gd name="connsiteX7" fmla="*/ 466725 w 978692"/>
                <a:gd name="connsiteY7" fmla="*/ 9525 h 340519"/>
                <a:gd name="connsiteX8" fmla="*/ 509587 w 978692"/>
                <a:gd name="connsiteY8" fmla="*/ 0 h 340519"/>
                <a:gd name="connsiteX9" fmla="*/ 531019 w 978692"/>
                <a:gd name="connsiteY9" fmla="*/ 4762 h 340519"/>
                <a:gd name="connsiteX10" fmla="*/ 566736 w 978692"/>
                <a:gd name="connsiteY10" fmla="*/ 52388 h 340519"/>
                <a:gd name="connsiteX11" fmla="*/ 614361 w 978692"/>
                <a:gd name="connsiteY11" fmla="*/ 16670 h 340519"/>
                <a:gd name="connsiteX12" fmla="*/ 633414 w 978692"/>
                <a:gd name="connsiteY12" fmla="*/ 19051 h 340519"/>
                <a:gd name="connsiteX13" fmla="*/ 669130 w 978692"/>
                <a:gd name="connsiteY13" fmla="*/ 40482 h 340519"/>
                <a:gd name="connsiteX14" fmla="*/ 709612 w 978692"/>
                <a:gd name="connsiteY14" fmla="*/ 66674 h 340519"/>
                <a:gd name="connsiteX15" fmla="*/ 776288 w 978692"/>
                <a:gd name="connsiteY15" fmla="*/ 88107 h 340519"/>
                <a:gd name="connsiteX16" fmla="*/ 850106 w 978692"/>
                <a:gd name="connsiteY16" fmla="*/ 111920 h 340519"/>
                <a:gd name="connsiteX17" fmla="*/ 928685 w 978692"/>
                <a:gd name="connsiteY17" fmla="*/ 114300 h 340519"/>
                <a:gd name="connsiteX18" fmla="*/ 792957 w 978692"/>
                <a:gd name="connsiteY18" fmla="*/ 150020 h 340519"/>
                <a:gd name="connsiteX19" fmla="*/ 978692 w 978692"/>
                <a:gd name="connsiteY19" fmla="*/ 145257 h 340519"/>
                <a:gd name="connsiteX20" fmla="*/ 823912 w 978692"/>
                <a:gd name="connsiteY20" fmla="*/ 185738 h 340519"/>
                <a:gd name="connsiteX21" fmla="*/ 971549 w 978692"/>
                <a:gd name="connsiteY21" fmla="*/ 197644 h 340519"/>
                <a:gd name="connsiteX22" fmla="*/ 854867 w 978692"/>
                <a:gd name="connsiteY22" fmla="*/ 216694 h 340519"/>
                <a:gd name="connsiteX23" fmla="*/ 973930 w 978692"/>
                <a:gd name="connsiteY23" fmla="*/ 235745 h 340519"/>
                <a:gd name="connsiteX24" fmla="*/ 812005 w 978692"/>
                <a:gd name="connsiteY24" fmla="*/ 278608 h 340519"/>
                <a:gd name="connsiteX25" fmla="*/ 742950 w 978692"/>
                <a:gd name="connsiteY25" fmla="*/ 285750 h 340519"/>
                <a:gd name="connsiteX26" fmla="*/ 692943 w 978692"/>
                <a:gd name="connsiteY26" fmla="*/ 288131 h 340519"/>
                <a:gd name="connsiteX27" fmla="*/ 547685 w 978692"/>
                <a:gd name="connsiteY27" fmla="*/ 280988 h 340519"/>
                <a:gd name="connsiteX28" fmla="*/ 528635 w 978692"/>
                <a:gd name="connsiteY28" fmla="*/ 340519 h 340519"/>
                <a:gd name="connsiteX29" fmla="*/ 404812 w 978692"/>
                <a:gd name="connsiteY29" fmla="*/ 338140 h 340519"/>
                <a:gd name="connsiteX30" fmla="*/ 269081 w 978692"/>
                <a:gd name="connsiteY30" fmla="*/ 326231 h 340519"/>
                <a:gd name="connsiteX31" fmla="*/ 26194 w 978692"/>
                <a:gd name="connsiteY31" fmla="*/ 292895 h 340519"/>
                <a:gd name="connsiteX32" fmla="*/ 197642 w 978692"/>
                <a:gd name="connsiteY32" fmla="*/ 264319 h 340519"/>
                <a:gd name="connsiteX33" fmla="*/ 254792 w 978692"/>
                <a:gd name="connsiteY33" fmla="*/ 250031 h 340519"/>
                <a:gd name="connsiteX34" fmla="*/ 64292 w 978692"/>
                <a:gd name="connsiteY34" fmla="*/ 226220 h 340519"/>
                <a:gd name="connsiteX35" fmla="*/ 219075 w 978692"/>
                <a:gd name="connsiteY35" fmla="*/ 204788 h 340519"/>
                <a:gd name="connsiteX36" fmla="*/ 335755 w 978692"/>
                <a:gd name="connsiteY36" fmla="*/ 185740 h 340519"/>
                <a:gd name="connsiteX37" fmla="*/ 157161 w 978692"/>
                <a:gd name="connsiteY37" fmla="*/ 171452 h 340519"/>
                <a:gd name="connsiteX38" fmla="*/ 69054 w 978692"/>
                <a:gd name="connsiteY38" fmla="*/ 161925 h 340519"/>
                <a:gd name="connsiteX39" fmla="*/ 11904 w 978692"/>
                <a:gd name="connsiteY39" fmla="*/ 142877 h 340519"/>
                <a:gd name="connsiteX40" fmla="*/ 59530 w 978692"/>
                <a:gd name="connsiteY40" fmla="*/ 121444 h 340519"/>
                <a:gd name="connsiteX41" fmla="*/ 0 w 978692"/>
                <a:gd name="connsiteY41" fmla="*/ 104775 h 340519"/>
                <a:gd name="connsiteX0" fmla="*/ 0 w 978692"/>
                <a:gd name="connsiteY0" fmla="*/ 104775 h 340519"/>
                <a:gd name="connsiteX1" fmla="*/ 138112 w 978692"/>
                <a:gd name="connsiteY1" fmla="*/ 78582 h 340519"/>
                <a:gd name="connsiteX2" fmla="*/ 228599 w 978692"/>
                <a:gd name="connsiteY2" fmla="*/ 71438 h 340519"/>
                <a:gd name="connsiteX3" fmla="*/ 283369 w 978692"/>
                <a:gd name="connsiteY3" fmla="*/ 76200 h 340519"/>
                <a:gd name="connsiteX4" fmla="*/ 321467 w 978692"/>
                <a:gd name="connsiteY4" fmla="*/ 61913 h 340519"/>
                <a:gd name="connsiteX5" fmla="*/ 381000 w 978692"/>
                <a:gd name="connsiteY5" fmla="*/ 52389 h 340519"/>
                <a:gd name="connsiteX6" fmla="*/ 438149 w 978692"/>
                <a:gd name="connsiteY6" fmla="*/ 30957 h 340519"/>
                <a:gd name="connsiteX7" fmla="*/ 466725 w 978692"/>
                <a:gd name="connsiteY7" fmla="*/ 9525 h 340519"/>
                <a:gd name="connsiteX8" fmla="*/ 509587 w 978692"/>
                <a:gd name="connsiteY8" fmla="*/ 0 h 340519"/>
                <a:gd name="connsiteX9" fmla="*/ 531019 w 978692"/>
                <a:gd name="connsiteY9" fmla="*/ 4762 h 340519"/>
                <a:gd name="connsiteX10" fmla="*/ 566736 w 978692"/>
                <a:gd name="connsiteY10" fmla="*/ 52388 h 340519"/>
                <a:gd name="connsiteX11" fmla="*/ 614361 w 978692"/>
                <a:gd name="connsiteY11" fmla="*/ 16670 h 340519"/>
                <a:gd name="connsiteX12" fmla="*/ 633414 w 978692"/>
                <a:gd name="connsiteY12" fmla="*/ 19051 h 340519"/>
                <a:gd name="connsiteX13" fmla="*/ 669130 w 978692"/>
                <a:gd name="connsiteY13" fmla="*/ 40482 h 340519"/>
                <a:gd name="connsiteX14" fmla="*/ 709612 w 978692"/>
                <a:gd name="connsiteY14" fmla="*/ 66674 h 340519"/>
                <a:gd name="connsiteX15" fmla="*/ 776288 w 978692"/>
                <a:gd name="connsiteY15" fmla="*/ 88107 h 340519"/>
                <a:gd name="connsiteX16" fmla="*/ 850106 w 978692"/>
                <a:gd name="connsiteY16" fmla="*/ 111920 h 340519"/>
                <a:gd name="connsiteX17" fmla="*/ 928685 w 978692"/>
                <a:gd name="connsiteY17" fmla="*/ 114300 h 340519"/>
                <a:gd name="connsiteX18" fmla="*/ 792957 w 978692"/>
                <a:gd name="connsiteY18" fmla="*/ 150020 h 340519"/>
                <a:gd name="connsiteX19" fmla="*/ 978692 w 978692"/>
                <a:gd name="connsiteY19" fmla="*/ 145257 h 340519"/>
                <a:gd name="connsiteX20" fmla="*/ 823912 w 978692"/>
                <a:gd name="connsiteY20" fmla="*/ 185738 h 340519"/>
                <a:gd name="connsiteX21" fmla="*/ 971549 w 978692"/>
                <a:gd name="connsiteY21" fmla="*/ 197644 h 340519"/>
                <a:gd name="connsiteX22" fmla="*/ 854867 w 978692"/>
                <a:gd name="connsiteY22" fmla="*/ 216694 h 340519"/>
                <a:gd name="connsiteX23" fmla="*/ 973930 w 978692"/>
                <a:gd name="connsiteY23" fmla="*/ 235745 h 340519"/>
                <a:gd name="connsiteX24" fmla="*/ 812005 w 978692"/>
                <a:gd name="connsiteY24" fmla="*/ 278608 h 340519"/>
                <a:gd name="connsiteX25" fmla="*/ 742950 w 978692"/>
                <a:gd name="connsiteY25" fmla="*/ 285750 h 340519"/>
                <a:gd name="connsiteX26" fmla="*/ 692943 w 978692"/>
                <a:gd name="connsiteY26" fmla="*/ 288131 h 340519"/>
                <a:gd name="connsiteX27" fmla="*/ 547685 w 978692"/>
                <a:gd name="connsiteY27" fmla="*/ 280988 h 340519"/>
                <a:gd name="connsiteX28" fmla="*/ 528635 w 978692"/>
                <a:gd name="connsiteY28" fmla="*/ 340519 h 340519"/>
                <a:gd name="connsiteX29" fmla="*/ 404812 w 978692"/>
                <a:gd name="connsiteY29" fmla="*/ 338140 h 340519"/>
                <a:gd name="connsiteX30" fmla="*/ 269081 w 978692"/>
                <a:gd name="connsiteY30" fmla="*/ 326231 h 340519"/>
                <a:gd name="connsiteX31" fmla="*/ 26194 w 978692"/>
                <a:gd name="connsiteY31" fmla="*/ 292895 h 340519"/>
                <a:gd name="connsiteX32" fmla="*/ 197642 w 978692"/>
                <a:gd name="connsiteY32" fmla="*/ 264319 h 340519"/>
                <a:gd name="connsiteX33" fmla="*/ 254792 w 978692"/>
                <a:gd name="connsiteY33" fmla="*/ 250031 h 340519"/>
                <a:gd name="connsiteX34" fmla="*/ 64292 w 978692"/>
                <a:gd name="connsiteY34" fmla="*/ 226220 h 340519"/>
                <a:gd name="connsiteX35" fmla="*/ 219075 w 978692"/>
                <a:gd name="connsiteY35" fmla="*/ 204788 h 340519"/>
                <a:gd name="connsiteX36" fmla="*/ 335755 w 978692"/>
                <a:gd name="connsiteY36" fmla="*/ 185740 h 340519"/>
                <a:gd name="connsiteX37" fmla="*/ 157161 w 978692"/>
                <a:gd name="connsiteY37" fmla="*/ 171452 h 340519"/>
                <a:gd name="connsiteX38" fmla="*/ 69054 w 978692"/>
                <a:gd name="connsiteY38" fmla="*/ 161925 h 340519"/>
                <a:gd name="connsiteX39" fmla="*/ 11904 w 978692"/>
                <a:gd name="connsiteY39" fmla="*/ 142877 h 340519"/>
                <a:gd name="connsiteX40" fmla="*/ 59530 w 978692"/>
                <a:gd name="connsiteY40" fmla="*/ 121444 h 340519"/>
                <a:gd name="connsiteX41" fmla="*/ 0 w 978692"/>
                <a:gd name="connsiteY41" fmla="*/ 104775 h 340519"/>
                <a:gd name="connsiteX0" fmla="*/ 0 w 978692"/>
                <a:gd name="connsiteY0" fmla="*/ 104775 h 340519"/>
                <a:gd name="connsiteX1" fmla="*/ 138112 w 978692"/>
                <a:gd name="connsiteY1" fmla="*/ 78582 h 340519"/>
                <a:gd name="connsiteX2" fmla="*/ 228599 w 978692"/>
                <a:gd name="connsiteY2" fmla="*/ 71438 h 340519"/>
                <a:gd name="connsiteX3" fmla="*/ 283369 w 978692"/>
                <a:gd name="connsiteY3" fmla="*/ 76200 h 340519"/>
                <a:gd name="connsiteX4" fmla="*/ 321467 w 978692"/>
                <a:gd name="connsiteY4" fmla="*/ 61913 h 340519"/>
                <a:gd name="connsiteX5" fmla="*/ 381000 w 978692"/>
                <a:gd name="connsiteY5" fmla="*/ 52389 h 340519"/>
                <a:gd name="connsiteX6" fmla="*/ 438149 w 978692"/>
                <a:gd name="connsiteY6" fmla="*/ 30957 h 340519"/>
                <a:gd name="connsiteX7" fmla="*/ 466725 w 978692"/>
                <a:gd name="connsiteY7" fmla="*/ 9525 h 340519"/>
                <a:gd name="connsiteX8" fmla="*/ 509587 w 978692"/>
                <a:gd name="connsiteY8" fmla="*/ 0 h 340519"/>
                <a:gd name="connsiteX9" fmla="*/ 531019 w 978692"/>
                <a:gd name="connsiteY9" fmla="*/ 4762 h 340519"/>
                <a:gd name="connsiteX10" fmla="*/ 566736 w 978692"/>
                <a:gd name="connsiteY10" fmla="*/ 52388 h 340519"/>
                <a:gd name="connsiteX11" fmla="*/ 614361 w 978692"/>
                <a:gd name="connsiteY11" fmla="*/ 16670 h 340519"/>
                <a:gd name="connsiteX12" fmla="*/ 633414 w 978692"/>
                <a:gd name="connsiteY12" fmla="*/ 19051 h 340519"/>
                <a:gd name="connsiteX13" fmla="*/ 669130 w 978692"/>
                <a:gd name="connsiteY13" fmla="*/ 40482 h 340519"/>
                <a:gd name="connsiteX14" fmla="*/ 709612 w 978692"/>
                <a:gd name="connsiteY14" fmla="*/ 66674 h 340519"/>
                <a:gd name="connsiteX15" fmla="*/ 776288 w 978692"/>
                <a:gd name="connsiteY15" fmla="*/ 88107 h 340519"/>
                <a:gd name="connsiteX16" fmla="*/ 850106 w 978692"/>
                <a:gd name="connsiteY16" fmla="*/ 111920 h 340519"/>
                <a:gd name="connsiteX17" fmla="*/ 928685 w 978692"/>
                <a:gd name="connsiteY17" fmla="*/ 114300 h 340519"/>
                <a:gd name="connsiteX18" fmla="*/ 792957 w 978692"/>
                <a:gd name="connsiteY18" fmla="*/ 150020 h 340519"/>
                <a:gd name="connsiteX19" fmla="*/ 978692 w 978692"/>
                <a:gd name="connsiteY19" fmla="*/ 145257 h 340519"/>
                <a:gd name="connsiteX20" fmla="*/ 823912 w 978692"/>
                <a:gd name="connsiteY20" fmla="*/ 185738 h 340519"/>
                <a:gd name="connsiteX21" fmla="*/ 971549 w 978692"/>
                <a:gd name="connsiteY21" fmla="*/ 197644 h 340519"/>
                <a:gd name="connsiteX22" fmla="*/ 854867 w 978692"/>
                <a:gd name="connsiteY22" fmla="*/ 216694 h 340519"/>
                <a:gd name="connsiteX23" fmla="*/ 973930 w 978692"/>
                <a:gd name="connsiteY23" fmla="*/ 235745 h 340519"/>
                <a:gd name="connsiteX24" fmla="*/ 812005 w 978692"/>
                <a:gd name="connsiteY24" fmla="*/ 278608 h 340519"/>
                <a:gd name="connsiteX25" fmla="*/ 742950 w 978692"/>
                <a:gd name="connsiteY25" fmla="*/ 285750 h 340519"/>
                <a:gd name="connsiteX26" fmla="*/ 692943 w 978692"/>
                <a:gd name="connsiteY26" fmla="*/ 288131 h 340519"/>
                <a:gd name="connsiteX27" fmla="*/ 547685 w 978692"/>
                <a:gd name="connsiteY27" fmla="*/ 280988 h 340519"/>
                <a:gd name="connsiteX28" fmla="*/ 528635 w 978692"/>
                <a:gd name="connsiteY28" fmla="*/ 340519 h 340519"/>
                <a:gd name="connsiteX29" fmla="*/ 404812 w 978692"/>
                <a:gd name="connsiteY29" fmla="*/ 338140 h 340519"/>
                <a:gd name="connsiteX30" fmla="*/ 269081 w 978692"/>
                <a:gd name="connsiteY30" fmla="*/ 326231 h 340519"/>
                <a:gd name="connsiteX31" fmla="*/ 26194 w 978692"/>
                <a:gd name="connsiteY31" fmla="*/ 292895 h 340519"/>
                <a:gd name="connsiteX32" fmla="*/ 197642 w 978692"/>
                <a:gd name="connsiteY32" fmla="*/ 264319 h 340519"/>
                <a:gd name="connsiteX33" fmla="*/ 254792 w 978692"/>
                <a:gd name="connsiteY33" fmla="*/ 250031 h 340519"/>
                <a:gd name="connsiteX34" fmla="*/ 64292 w 978692"/>
                <a:gd name="connsiteY34" fmla="*/ 226220 h 340519"/>
                <a:gd name="connsiteX35" fmla="*/ 219075 w 978692"/>
                <a:gd name="connsiteY35" fmla="*/ 204788 h 340519"/>
                <a:gd name="connsiteX36" fmla="*/ 335755 w 978692"/>
                <a:gd name="connsiteY36" fmla="*/ 185740 h 340519"/>
                <a:gd name="connsiteX37" fmla="*/ 157161 w 978692"/>
                <a:gd name="connsiteY37" fmla="*/ 171452 h 340519"/>
                <a:gd name="connsiteX38" fmla="*/ 69054 w 978692"/>
                <a:gd name="connsiteY38" fmla="*/ 161925 h 340519"/>
                <a:gd name="connsiteX39" fmla="*/ 11904 w 978692"/>
                <a:gd name="connsiteY39" fmla="*/ 142877 h 340519"/>
                <a:gd name="connsiteX40" fmla="*/ 59530 w 978692"/>
                <a:gd name="connsiteY40" fmla="*/ 121444 h 340519"/>
                <a:gd name="connsiteX41" fmla="*/ 0 w 978692"/>
                <a:gd name="connsiteY41" fmla="*/ 104775 h 340519"/>
                <a:gd name="connsiteX0" fmla="*/ 0 w 978692"/>
                <a:gd name="connsiteY0" fmla="*/ 104775 h 340519"/>
                <a:gd name="connsiteX1" fmla="*/ 138112 w 978692"/>
                <a:gd name="connsiteY1" fmla="*/ 78582 h 340519"/>
                <a:gd name="connsiteX2" fmla="*/ 235743 w 978692"/>
                <a:gd name="connsiteY2" fmla="*/ 61913 h 340519"/>
                <a:gd name="connsiteX3" fmla="*/ 283369 w 978692"/>
                <a:gd name="connsiteY3" fmla="*/ 76200 h 340519"/>
                <a:gd name="connsiteX4" fmla="*/ 321467 w 978692"/>
                <a:gd name="connsiteY4" fmla="*/ 61913 h 340519"/>
                <a:gd name="connsiteX5" fmla="*/ 381000 w 978692"/>
                <a:gd name="connsiteY5" fmla="*/ 52389 h 340519"/>
                <a:gd name="connsiteX6" fmla="*/ 438149 w 978692"/>
                <a:gd name="connsiteY6" fmla="*/ 30957 h 340519"/>
                <a:gd name="connsiteX7" fmla="*/ 466725 w 978692"/>
                <a:gd name="connsiteY7" fmla="*/ 9525 h 340519"/>
                <a:gd name="connsiteX8" fmla="*/ 509587 w 978692"/>
                <a:gd name="connsiteY8" fmla="*/ 0 h 340519"/>
                <a:gd name="connsiteX9" fmla="*/ 531019 w 978692"/>
                <a:gd name="connsiteY9" fmla="*/ 4762 h 340519"/>
                <a:gd name="connsiteX10" fmla="*/ 566736 w 978692"/>
                <a:gd name="connsiteY10" fmla="*/ 52388 h 340519"/>
                <a:gd name="connsiteX11" fmla="*/ 614361 w 978692"/>
                <a:gd name="connsiteY11" fmla="*/ 16670 h 340519"/>
                <a:gd name="connsiteX12" fmla="*/ 633414 w 978692"/>
                <a:gd name="connsiteY12" fmla="*/ 19051 h 340519"/>
                <a:gd name="connsiteX13" fmla="*/ 669130 w 978692"/>
                <a:gd name="connsiteY13" fmla="*/ 40482 h 340519"/>
                <a:gd name="connsiteX14" fmla="*/ 709612 w 978692"/>
                <a:gd name="connsiteY14" fmla="*/ 66674 h 340519"/>
                <a:gd name="connsiteX15" fmla="*/ 776288 w 978692"/>
                <a:gd name="connsiteY15" fmla="*/ 88107 h 340519"/>
                <a:gd name="connsiteX16" fmla="*/ 850106 w 978692"/>
                <a:gd name="connsiteY16" fmla="*/ 111920 h 340519"/>
                <a:gd name="connsiteX17" fmla="*/ 928685 w 978692"/>
                <a:gd name="connsiteY17" fmla="*/ 114300 h 340519"/>
                <a:gd name="connsiteX18" fmla="*/ 792957 w 978692"/>
                <a:gd name="connsiteY18" fmla="*/ 150020 h 340519"/>
                <a:gd name="connsiteX19" fmla="*/ 978692 w 978692"/>
                <a:gd name="connsiteY19" fmla="*/ 145257 h 340519"/>
                <a:gd name="connsiteX20" fmla="*/ 823912 w 978692"/>
                <a:gd name="connsiteY20" fmla="*/ 185738 h 340519"/>
                <a:gd name="connsiteX21" fmla="*/ 971549 w 978692"/>
                <a:gd name="connsiteY21" fmla="*/ 197644 h 340519"/>
                <a:gd name="connsiteX22" fmla="*/ 854867 w 978692"/>
                <a:gd name="connsiteY22" fmla="*/ 216694 h 340519"/>
                <a:gd name="connsiteX23" fmla="*/ 973930 w 978692"/>
                <a:gd name="connsiteY23" fmla="*/ 235745 h 340519"/>
                <a:gd name="connsiteX24" fmla="*/ 812005 w 978692"/>
                <a:gd name="connsiteY24" fmla="*/ 278608 h 340519"/>
                <a:gd name="connsiteX25" fmla="*/ 742950 w 978692"/>
                <a:gd name="connsiteY25" fmla="*/ 285750 h 340519"/>
                <a:gd name="connsiteX26" fmla="*/ 692943 w 978692"/>
                <a:gd name="connsiteY26" fmla="*/ 288131 h 340519"/>
                <a:gd name="connsiteX27" fmla="*/ 547685 w 978692"/>
                <a:gd name="connsiteY27" fmla="*/ 280988 h 340519"/>
                <a:gd name="connsiteX28" fmla="*/ 528635 w 978692"/>
                <a:gd name="connsiteY28" fmla="*/ 340519 h 340519"/>
                <a:gd name="connsiteX29" fmla="*/ 404812 w 978692"/>
                <a:gd name="connsiteY29" fmla="*/ 338140 h 340519"/>
                <a:gd name="connsiteX30" fmla="*/ 269081 w 978692"/>
                <a:gd name="connsiteY30" fmla="*/ 326231 h 340519"/>
                <a:gd name="connsiteX31" fmla="*/ 26194 w 978692"/>
                <a:gd name="connsiteY31" fmla="*/ 292895 h 340519"/>
                <a:gd name="connsiteX32" fmla="*/ 197642 w 978692"/>
                <a:gd name="connsiteY32" fmla="*/ 264319 h 340519"/>
                <a:gd name="connsiteX33" fmla="*/ 254792 w 978692"/>
                <a:gd name="connsiteY33" fmla="*/ 250031 h 340519"/>
                <a:gd name="connsiteX34" fmla="*/ 64292 w 978692"/>
                <a:gd name="connsiteY34" fmla="*/ 226220 h 340519"/>
                <a:gd name="connsiteX35" fmla="*/ 219075 w 978692"/>
                <a:gd name="connsiteY35" fmla="*/ 204788 h 340519"/>
                <a:gd name="connsiteX36" fmla="*/ 335755 w 978692"/>
                <a:gd name="connsiteY36" fmla="*/ 185740 h 340519"/>
                <a:gd name="connsiteX37" fmla="*/ 157161 w 978692"/>
                <a:gd name="connsiteY37" fmla="*/ 171452 h 340519"/>
                <a:gd name="connsiteX38" fmla="*/ 69054 w 978692"/>
                <a:gd name="connsiteY38" fmla="*/ 161925 h 340519"/>
                <a:gd name="connsiteX39" fmla="*/ 11904 w 978692"/>
                <a:gd name="connsiteY39" fmla="*/ 142877 h 340519"/>
                <a:gd name="connsiteX40" fmla="*/ 59530 w 978692"/>
                <a:gd name="connsiteY40" fmla="*/ 121444 h 340519"/>
                <a:gd name="connsiteX41" fmla="*/ 0 w 978692"/>
                <a:gd name="connsiteY41" fmla="*/ 104775 h 340519"/>
                <a:gd name="connsiteX0" fmla="*/ 0 w 978692"/>
                <a:gd name="connsiteY0" fmla="*/ 104775 h 340519"/>
                <a:gd name="connsiteX1" fmla="*/ 138112 w 978692"/>
                <a:gd name="connsiteY1" fmla="*/ 78582 h 340519"/>
                <a:gd name="connsiteX2" fmla="*/ 235743 w 978692"/>
                <a:gd name="connsiteY2" fmla="*/ 61913 h 340519"/>
                <a:gd name="connsiteX3" fmla="*/ 297656 w 978692"/>
                <a:gd name="connsiteY3" fmla="*/ 71437 h 340519"/>
                <a:gd name="connsiteX4" fmla="*/ 321467 w 978692"/>
                <a:gd name="connsiteY4" fmla="*/ 61913 h 340519"/>
                <a:gd name="connsiteX5" fmla="*/ 381000 w 978692"/>
                <a:gd name="connsiteY5" fmla="*/ 52389 h 340519"/>
                <a:gd name="connsiteX6" fmla="*/ 438149 w 978692"/>
                <a:gd name="connsiteY6" fmla="*/ 30957 h 340519"/>
                <a:gd name="connsiteX7" fmla="*/ 466725 w 978692"/>
                <a:gd name="connsiteY7" fmla="*/ 9525 h 340519"/>
                <a:gd name="connsiteX8" fmla="*/ 509587 w 978692"/>
                <a:gd name="connsiteY8" fmla="*/ 0 h 340519"/>
                <a:gd name="connsiteX9" fmla="*/ 531019 w 978692"/>
                <a:gd name="connsiteY9" fmla="*/ 4762 h 340519"/>
                <a:gd name="connsiteX10" fmla="*/ 566736 w 978692"/>
                <a:gd name="connsiteY10" fmla="*/ 52388 h 340519"/>
                <a:gd name="connsiteX11" fmla="*/ 614361 w 978692"/>
                <a:gd name="connsiteY11" fmla="*/ 16670 h 340519"/>
                <a:gd name="connsiteX12" fmla="*/ 633414 w 978692"/>
                <a:gd name="connsiteY12" fmla="*/ 19051 h 340519"/>
                <a:gd name="connsiteX13" fmla="*/ 669130 w 978692"/>
                <a:gd name="connsiteY13" fmla="*/ 40482 h 340519"/>
                <a:gd name="connsiteX14" fmla="*/ 709612 w 978692"/>
                <a:gd name="connsiteY14" fmla="*/ 66674 h 340519"/>
                <a:gd name="connsiteX15" fmla="*/ 776288 w 978692"/>
                <a:gd name="connsiteY15" fmla="*/ 88107 h 340519"/>
                <a:gd name="connsiteX16" fmla="*/ 850106 w 978692"/>
                <a:gd name="connsiteY16" fmla="*/ 111920 h 340519"/>
                <a:gd name="connsiteX17" fmla="*/ 928685 w 978692"/>
                <a:gd name="connsiteY17" fmla="*/ 114300 h 340519"/>
                <a:gd name="connsiteX18" fmla="*/ 792957 w 978692"/>
                <a:gd name="connsiteY18" fmla="*/ 150020 h 340519"/>
                <a:gd name="connsiteX19" fmla="*/ 978692 w 978692"/>
                <a:gd name="connsiteY19" fmla="*/ 145257 h 340519"/>
                <a:gd name="connsiteX20" fmla="*/ 823912 w 978692"/>
                <a:gd name="connsiteY20" fmla="*/ 185738 h 340519"/>
                <a:gd name="connsiteX21" fmla="*/ 971549 w 978692"/>
                <a:gd name="connsiteY21" fmla="*/ 197644 h 340519"/>
                <a:gd name="connsiteX22" fmla="*/ 854867 w 978692"/>
                <a:gd name="connsiteY22" fmla="*/ 216694 h 340519"/>
                <a:gd name="connsiteX23" fmla="*/ 973930 w 978692"/>
                <a:gd name="connsiteY23" fmla="*/ 235745 h 340519"/>
                <a:gd name="connsiteX24" fmla="*/ 812005 w 978692"/>
                <a:gd name="connsiteY24" fmla="*/ 278608 h 340519"/>
                <a:gd name="connsiteX25" fmla="*/ 742950 w 978692"/>
                <a:gd name="connsiteY25" fmla="*/ 285750 h 340519"/>
                <a:gd name="connsiteX26" fmla="*/ 692943 w 978692"/>
                <a:gd name="connsiteY26" fmla="*/ 288131 h 340519"/>
                <a:gd name="connsiteX27" fmla="*/ 547685 w 978692"/>
                <a:gd name="connsiteY27" fmla="*/ 280988 h 340519"/>
                <a:gd name="connsiteX28" fmla="*/ 528635 w 978692"/>
                <a:gd name="connsiteY28" fmla="*/ 340519 h 340519"/>
                <a:gd name="connsiteX29" fmla="*/ 404812 w 978692"/>
                <a:gd name="connsiteY29" fmla="*/ 338140 h 340519"/>
                <a:gd name="connsiteX30" fmla="*/ 269081 w 978692"/>
                <a:gd name="connsiteY30" fmla="*/ 326231 h 340519"/>
                <a:gd name="connsiteX31" fmla="*/ 26194 w 978692"/>
                <a:gd name="connsiteY31" fmla="*/ 292895 h 340519"/>
                <a:gd name="connsiteX32" fmla="*/ 197642 w 978692"/>
                <a:gd name="connsiteY32" fmla="*/ 264319 h 340519"/>
                <a:gd name="connsiteX33" fmla="*/ 254792 w 978692"/>
                <a:gd name="connsiteY33" fmla="*/ 250031 h 340519"/>
                <a:gd name="connsiteX34" fmla="*/ 64292 w 978692"/>
                <a:gd name="connsiteY34" fmla="*/ 226220 h 340519"/>
                <a:gd name="connsiteX35" fmla="*/ 219075 w 978692"/>
                <a:gd name="connsiteY35" fmla="*/ 204788 h 340519"/>
                <a:gd name="connsiteX36" fmla="*/ 335755 w 978692"/>
                <a:gd name="connsiteY36" fmla="*/ 185740 h 340519"/>
                <a:gd name="connsiteX37" fmla="*/ 157161 w 978692"/>
                <a:gd name="connsiteY37" fmla="*/ 171452 h 340519"/>
                <a:gd name="connsiteX38" fmla="*/ 69054 w 978692"/>
                <a:gd name="connsiteY38" fmla="*/ 161925 h 340519"/>
                <a:gd name="connsiteX39" fmla="*/ 11904 w 978692"/>
                <a:gd name="connsiteY39" fmla="*/ 142877 h 340519"/>
                <a:gd name="connsiteX40" fmla="*/ 59530 w 978692"/>
                <a:gd name="connsiteY40" fmla="*/ 121444 h 340519"/>
                <a:gd name="connsiteX41" fmla="*/ 0 w 978692"/>
                <a:gd name="connsiteY41" fmla="*/ 104775 h 340519"/>
                <a:gd name="connsiteX0" fmla="*/ 0 w 978692"/>
                <a:gd name="connsiteY0" fmla="*/ 104775 h 340519"/>
                <a:gd name="connsiteX1" fmla="*/ 138112 w 978692"/>
                <a:gd name="connsiteY1" fmla="*/ 78582 h 340519"/>
                <a:gd name="connsiteX2" fmla="*/ 235743 w 978692"/>
                <a:gd name="connsiteY2" fmla="*/ 61913 h 340519"/>
                <a:gd name="connsiteX3" fmla="*/ 297656 w 978692"/>
                <a:gd name="connsiteY3" fmla="*/ 71437 h 340519"/>
                <a:gd name="connsiteX4" fmla="*/ 330992 w 978692"/>
                <a:gd name="connsiteY4" fmla="*/ 57151 h 340519"/>
                <a:gd name="connsiteX5" fmla="*/ 381000 w 978692"/>
                <a:gd name="connsiteY5" fmla="*/ 52389 h 340519"/>
                <a:gd name="connsiteX6" fmla="*/ 438149 w 978692"/>
                <a:gd name="connsiteY6" fmla="*/ 30957 h 340519"/>
                <a:gd name="connsiteX7" fmla="*/ 466725 w 978692"/>
                <a:gd name="connsiteY7" fmla="*/ 9525 h 340519"/>
                <a:gd name="connsiteX8" fmla="*/ 509587 w 978692"/>
                <a:gd name="connsiteY8" fmla="*/ 0 h 340519"/>
                <a:gd name="connsiteX9" fmla="*/ 531019 w 978692"/>
                <a:gd name="connsiteY9" fmla="*/ 4762 h 340519"/>
                <a:gd name="connsiteX10" fmla="*/ 566736 w 978692"/>
                <a:gd name="connsiteY10" fmla="*/ 52388 h 340519"/>
                <a:gd name="connsiteX11" fmla="*/ 614361 w 978692"/>
                <a:gd name="connsiteY11" fmla="*/ 16670 h 340519"/>
                <a:gd name="connsiteX12" fmla="*/ 633414 w 978692"/>
                <a:gd name="connsiteY12" fmla="*/ 19051 h 340519"/>
                <a:gd name="connsiteX13" fmla="*/ 669130 w 978692"/>
                <a:gd name="connsiteY13" fmla="*/ 40482 h 340519"/>
                <a:gd name="connsiteX14" fmla="*/ 709612 w 978692"/>
                <a:gd name="connsiteY14" fmla="*/ 66674 h 340519"/>
                <a:gd name="connsiteX15" fmla="*/ 776288 w 978692"/>
                <a:gd name="connsiteY15" fmla="*/ 88107 h 340519"/>
                <a:gd name="connsiteX16" fmla="*/ 850106 w 978692"/>
                <a:gd name="connsiteY16" fmla="*/ 111920 h 340519"/>
                <a:gd name="connsiteX17" fmla="*/ 928685 w 978692"/>
                <a:gd name="connsiteY17" fmla="*/ 114300 h 340519"/>
                <a:gd name="connsiteX18" fmla="*/ 792957 w 978692"/>
                <a:gd name="connsiteY18" fmla="*/ 150020 h 340519"/>
                <a:gd name="connsiteX19" fmla="*/ 978692 w 978692"/>
                <a:gd name="connsiteY19" fmla="*/ 145257 h 340519"/>
                <a:gd name="connsiteX20" fmla="*/ 823912 w 978692"/>
                <a:gd name="connsiteY20" fmla="*/ 185738 h 340519"/>
                <a:gd name="connsiteX21" fmla="*/ 971549 w 978692"/>
                <a:gd name="connsiteY21" fmla="*/ 197644 h 340519"/>
                <a:gd name="connsiteX22" fmla="*/ 854867 w 978692"/>
                <a:gd name="connsiteY22" fmla="*/ 216694 h 340519"/>
                <a:gd name="connsiteX23" fmla="*/ 973930 w 978692"/>
                <a:gd name="connsiteY23" fmla="*/ 235745 h 340519"/>
                <a:gd name="connsiteX24" fmla="*/ 812005 w 978692"/>
                <a:gd name="connsiteY24" fmla="*/ 278608 h 340519"/>
                <a:gd name="connsiteX25" fmla="*/ 742950 w 978692"/>
                <a:gd name="connsiteY25" fmla="*/ 285750 h 340519"/>
                <a:gd name="connsiteX26" fmla="*/ 692943 w 978692"/>
                <a:gd name="connsiteY26" fmla="*/ 288131 h 340519"/>
                <a:gd name="connsiteX27" fmla="*/ 547685 w 978692"/>
                <a:gd name="connsiteY27" fmla="*/ 280988 h 340519"/>
                <a:gd name="connsiteX28" fmla="*/ 528635 w 978692"/>
                <a:gd name="connsiteY28" fmla="*/ 340519 h 340519"/>
                <a:gd name="connsiteX29" fmla="*/ 404812 w 978692"/>
                <a:gd name="connsiteY29" fmla="*/ 338140 h 340519"/>
                <a:gd name="connsiteX30" fmla="*/ 269081 w 978692"/>
                <a:gd name="connsiteY30" fmla="*/ 326231 h 340519"/>
                <a:gd name="connsiteX31" fmla="*/ 26194 w 978692"/>
                <a:gd name="connsiteY31" fmla="*/ 292895 h 340519"/>
                <a:gd name="connsiteX32" fmla="*/ 197642 w 978692"/>
                <a:gd name="connsiteY32" fmla="*/ 264319 h 340519"/>
                <a:gd name="connsiteX33" fmla="*/ 254792 w 978692"/>
                <a:gd name="connsiteY33" fmla="*/ 250031 h 340519"/>
                <a:gd name="connsiteX34" fmla="*/ 64292 w 978692"/>
                <a:gd name="connsiteY34" fmla="*/ 226220 h 340519"/>
                <a:gd name="connsiteX35" fmla="*/ 219075 w 978692"/>
                <a:gd name="connsiteY35" fmla="*/ 204788 h 340519"/>
                <a:gd name="connsiteX36" fmla="*/ 335755 w 978692"/>
                <a:gd name="connsiteY36" fmla="*/ 185740 h 340519"/>
                <a:gd name="connsiteX37" fmla="*/ 157161 w 978692"/>
                <a:gd name="connsiteY37" fmla="*/ 171452 h 340519"/>
                <a:gd name="connsiteX38" fmla="*/ 69054 w 978692"/>
                <a:gd name="connsiteY38" fmla="*/ 161925 h 340519"/>
                <a:gd name="connsiteX39" fmla="*/ 11904 w 978692"/>
                <a:gd name="connsiteY39" fmla="*/ 142877 h 340519"/>
                <a:gd name="connsiteX40" fmla="*/ 59530 w 978692"/>
                <a:gd name="connsiteY40" fmla="*/ 121444 h 340519"/>
                <a:gd name="connsiteX41" fmla="*/ 0 w 978692"/>
                <a:gd name="connsiteY41" fmla="*/ 104775 h 340519"/>
                <a:gd name="connsiteX0" fmla="*/ 0 w 978692"/>
                <a:gd name="connsiteY0" fmla="*/ 104775 h 340519"/>
                <a:gd name="connsiteX1" fmla="*/ 138112 w 978692"/>
                <a:gd name="connsiteY1" fmla="*/ 78582 h 340519"/>
                <a:gd name="connsiteX2" fmla="*/ 235743 w 978692"/>
                <a:gd name="connsiteY2" fmla="*/ 61913 h 340519"/>
                <a:gd name="connsiteX3" fmla="*/ 297656 w 978692"/>
                <a:gd name="connsiteY3" fmla="*/ 71437 h 340519"/>
                <a:gd name="connsiteX4" fmla="*/ 330992 w 978692"/>
                <a:gd name="connsiteY4" fmla="*/ 57151 h 340519"/>
                <a:gd name="connsiteX5" fmla="*/ 385762 w 978692"/>
                <a:gd name="connsiteY5" fmla="*/ 45246 h 340519"/>
                <a:gd name="connsiteX6" fmla="*/ 438149 w 978692"/>
                <a:gd name="connsiteY6" fmla="*/ 30957 h 340519"/>
                <a:gd name="connsiteX7" fmla="*/ 466725 w 978692"/>
                <a:gd name="connsiteY7" fmla="*/ 9525 h 340519"/>
                <a:gd name="connsiteX8" fmla="*/ 509587 w 978692"/>
                <a:gd name="connsiteY8" fmla="*/ 0 h 340519"/>
                <a:gd name="connsiteX9" fmla="*/ 531019 w 978692"/>
                <a:gd name="connsiteY9" fmla="*/ 4762 h 340519"/>
                <a:gd name="connsiteX10" fmla="*/ 566736 w 978692"/>
                <a:gd name="connsiteY10" fmla="*/ 52388 h 340519"/>
                <a:gd name="connsiteX11" fmla="*/ 614361 w 978692"/>
                <a:gd name="connsiteY11" fmla="*/ 16670 h 340519"/>
                <a:gd name="connsiteX12" fmla="*/ 633414 w 978692"/>
                <a:gd name="connsiteY12" fmla="*/ 19051 h 340519"/>
                <a:gd name="connsiteX13" fmla="*/ 669130 w 978692"/>
                <a:gd name="connsiteY13" fmla="*/ 40482 h 340519"/>
                <a:gd name="connsiteX14" fmla="*/ 709612 w 978692"/>
                <a:gd name="connsiteY14" fmla="*/ 66674 h 340519"/>
                <a:gd name="connsiteX15" fmla="*/ 776288 w 978692"/>
                <a:gd name="connsiteY15" fmla="*/ 88107 h 340519"/>
                <a:gd name="connsiteX16" fmla="*/ 850106 w 978692"/>
                <a:gd name="connsiteY16" fmla="*/ 111920 h 340519"/>
                <a:gd name="connsiteX17" fmla="*/ 928685 w 978692"/>
                <a:gd name="connsiteY17" fmla="*/ 114300 h 340519"/>
                <a:gd name="connsiteX18" fmla="*/ 792957 w 978692"/>
                <a:gd name="connsiteY18" fmla="*/ 150020 h 340519"/>
                <a:gd name="connsiteX19" fmla="*/ 978692 w 978692"/>
                <a:gd name="connsiteY19" fmla="*/ 145257 h 340519"/>
                <a:gd name="connsiteX20" fmla="*/ 823912 w 978692"/>
                <a:gd name="connsiteY20" fmla="*/ 185738 h 340519"/>
                <a:gd name="connsiteX21" fmla="*/ 971549 w 978692"/>
                <a:gd name="connsiteY21" fmla="*/ 197644 h 340519"/>
                <a:gd name="connsiteX22" fmla="*/ 854867 w 978692"/>
                <a:gd name="connsiteY22" fmla="*/ 216694 h 340519"/>
                <a:gd name="connsiteX23" fmla="*/ 973930 w 978692"/>
                <a:gd name="connsiteY23" fmla="*/ 235745 h 340519"/>
                <a:gd name="connsiteX24" fmla="*/ 812005 w 978692"/>
                <a:gd name="connsiteY24" fmla="*/ 278608 h 340519"/>
                <a:gd name="connsiteX25" fmla="*/ 742950 w 978692"/>
                <a:gd name="connsiteY25" fmla="*/ 285750 h 340519"/>
                <a:gd name="connsiteX26" fmla="*/ 692943 w 978692"/>
                <a:gd name="connsiteY26" fmla="*/ 288131 h 340519"/>
                <a:gd name="connsiteX27" fmla="*/ 547685 w 978692"/>
                <a:gd name="connsiteY27" fmla="*/ 280988 h 340519"/>
                <a:gd name="connsiteX28" fmla="*/ 528635 w 978692"/>
                <a:gd name="connsiteY28" fmla="*/ 340519 h 340519"/>
                <a:gd name="connsiteX29" fmla="*/ 404812 w 978692"/>
                <a:gd name="connsiteY29" fmla="*/ 338140 h 340519"/>
                <a:gd name="connsiteX30" fmla="*/ 269081 w 978692"/>
                <a:gd name="connsiteY30" fmla="*/ 326231 h 340519"/>
                <a:gd name="connsiteX31" fmla="*/ 26194 w 978692"/>
                <a:gd name="connsiteY31" fmla="*/ 292895 h 340519"/>
                <a:gd name="connsiteX32" fmla="*/ 197642 w 978692"/>
                <a:gd name="connsiteY32" fmla="*/ 264319 h 340519"/>
                <a:gd name="connsiteX33" fmla="*/ 254792 w 978692"/>
                <a:gd name="connsiteY33" fmla="*/ 250031 h 340519"/>
                <a:gd name="connsiteX34" fmla="*/ 64292 w 978692"/>
                <a:gd name="connsiteY34" fmla="*/ 226220 h 340519"/>
                <a:gd name="connsiteX35" fmla="*/ 219075 w 978692"/>
                <a:gd name="connsiteY35" fmla="*/ 204788 h 340519"/>
                <a:gd name="connsiteX36" fmla="*/ 335755 w 978692"/>
                <a:gd name="connsiteY36" fmla="*/ 185740 h 340519"/>
                <a:gd name="connsiteX37" fmla="*/ 157161 w 978692"/>
                <a:gd name="connsiteY37" fmla="*/ 171452 h 340519"/>
                <a:gd name="connsiteX38" fmla="*/ 69054 w 978692"/>
                <a:gd name="connsiteY38" fmla="*/ 161925 h 340519"/>
                <a:gd name="connsiteX39" fmla="*/ 11904 w 978692"/>
                <a:gd name="connsiteY39" fmla="*/ 142877 h 340519"/>
                <a:gd name="connsiteX40" fmla="*/ 59530 w 978692"/>
                <a:gd name="connsiteY40" fmla="*/ 121444 h 340519"/>
                <a:gd name="connsiteX41" fmla="*/ 0 w 978692"/>
                <a:gd name="connsiteY41" fmla="*/ 104775 h 340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978692" h="340519">
                  <a:moveTo>
                    <a:pt x="0" y="104775"/>
                  </a:moveTo>
                  <a:cubicBezTo>
                    <a:pt x="0" y="84138"/>
                    <a:pt x="138112" y="99219"/>
                    <a:pt x="138112" y="78582"/>
                  </a:cubicBezTo>
                  <a:cubicBezTo>
                    <a:pt x="193674" y="81758"/>
                    <a:pt x="192087" y="89694"/>
                    <a:pt x="235743" y="61913"/>
                  </a:cubicBezTo>
                  <a:lnTo>
                    <a:pt x="297656" y="71437"/>
                  </a:lnTo>
                  <a:lnTo>
                    <a:pt x="330992" y="57151"/>
                  </a:lnTo>
                  <a:lnTo>
                    <a:pt x="385762" y="45246"/>
                  </a:lnTo>
                  <a:lnTo>
                    <a:pt x="438149" y="30957"/>
                  </a:lnTo>
                  <a:lnTo>
                    <a:pt x="466725" y="9525"/>
                  </a:lnTo>
                  <a:lnTo>
                    <a:pt x="509587" y="0"/>
                  </a:lnTo>
                  <a:lnTo>
                    <a:pt x="531019" y="4762"/>
                  </a:lnTo>
                  <a:lnTo>
                    <a:pt x="566736" y="52388"/>
                  </a:lnTo>
                  <a:lnTo>
                    <a:pt x="614361" y="16670"/>
                  </a:lnTo>
                  <a:lnTo>
                    <a:pt x="633414" y="19051"/>
                  </a:lnTo>
                  <a:lnTo>
                    <a:pt x="669130" y="40482"/>
                  </a:lnTo>
                  <a:cubicBezTo>
                    <a:pt x="685005" y="40879"/>
                    <a:pt x="696118" y="59530"/>
                    <a:pt x="709612" y="66674"/>
                  </a:cubicBezTo>
                  <a:cubicBezTo>
                    <a:pt x="723106" y="73818"/>
                    <a:pt x="752872" y="80566"/>
                    <a:pt x="776288" y="88107"/>
                  </a:cubicBezTo>
                  <a:cubicBezTo>
                    <a:pt x="799704" y="95648"/>
                    <a:pt x="822325" y="108745"/>
                    <a:pt x="850106" y="111920"/>
                  </a:cubicBezTo>
                  <a:lnTo>
                    <a:pt x="928685" y="114300"/>
                  </a:lnTo>
                  <a:lnTo>
                    <a:pt x="792957" y="150020"/>
                  </a:lnTo>
                  <a:lnTo>
                    <a:pt x="978692" y="145257"/>
                  </a:lnTo>
                  <a:lnTo>
                    <a:pt x="823912" y="185738"/>
                  </a:lnTo>
                  <a:lnTo>
                    <a:pt x="971549" y="197644"/>
                  </a:lnTo>
                  <a:lnTo>
                    <a:pt x="854867" y="216694"/>
                  </a:lnTo>
                  <a:lnTo>
                    <a:pt x="973930" y="235745"/>
                  </a:lnTo>
                  <a:lnTo>
                    <a:pt x="812005" y="278608"/>
                  </a:lnTo>
                  <a:cubicBezTo>
                    <a:pt x="797718" y="279402"/>
                    <a:pt x="762794" y="284163"/>
                    <a:pt x="742950" y="285750"/>
                  </a:cubicBezTo>
                  <a:cubicBezTo>
                    <a:pt x="723106" y="287337"/>
                    <a:pt x="676274" y="276225"/>
                    <a:pt x="692943" y="288131"/>
                  </a:cubicBezTo>
                  <a:cubicBezTo>
                    <a:pt x="644524" y="286544"/>
                    <a:pt x="612773" y="292100"/>
                    <a:pt x="547685" y="280988"/>
                  </a:cubicBezTo>
                  <a:lnTo>
                    <a:pt x="528635" y="340519"/>
                  </a:lnTo>
                  <a:lnTo>
                    <a:pt x="404812" y="338140"/>
                  </a:lnTo>
                  <a:cubicBezTo>
                    <a:pt x="377824" y="339727"/>
                    <a:pt x="296069" y="324644"/>
                    <a:pt x="269081" y="326231"/>
                  </a:cubicBezTo>
                  <a:lnTo>
                    <a:pt x="26194" y="292895"/>
                  </a:lnTo>
                  <a:lnTo>
                    <a:pt x="197642" y="264319"/>
                  </a:lnTo>
                  <a:lnTo>
                    <a:pt x="254792" y="250031"/>
                  </a:lnTo>
                  <a:lnTo>
                    <a:pt x="64292" y="226220"/>
                  </a:lnTo>
                  <a:lnTo>
                    <a:pt x="219075" y="204788"/>
                  </a:lnTo>
                  <a:cubicBezTo>
                    <a:pt x="200819" y="203994"/>
                    <a:pt x="346074" y="191296"/>
                    <a:pt x="335755" y="185740"/>
                  </a:cubicBezTo>
                  <a:cubicBezTo>
                    <a:pt x="325436" y="180184"/>
                    <a:pt x="188118" y="170658"/>
                    <a:pt x="157161" y="171452"/>
                  </a:cubicBezTo>
                  <a:lnTo>
                    <a:pt x="69054" y="161925"/>
                  </a:lnTo>
                  <a:lnTo>
                    <a:pt x="11904" y="142877"/>
                  </a:lnTo>
                  <a:lnTo>
                    <a:pt x="59530" y="121444"/>
                  </a:lnTo>
                  <a:lnTo>
                    <a:pt x="0" y="104775"/>
                  </a:lnTo>
                  <a:close/>
                </a:path>
              </a:pathLst>
            </a:custGeom>
            <a:solidFill>
              <a:srgbClr val="35C18D"/>
            </a:solidFill>
            <a:ln>
              <a:solidFill>
                <a:srgbClr val="35C1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4" name="Straight Connector 103"/>
            <p:cNvCxnSpPr>
              <a:stCxn id="103" idx="10"/>
              <a:endCxn id="103" idx="28"/>
            </p:cNvCxnSpPr>
            <p:nvPr/>
          </p:nvCxnSpPr>
          <p:spPr>
            <a:xfrm flipH="1">
              <a:off x="5439477" y="2432313"/>
              <a:ext cx="38101" cy="288131"/>
            </a:xfrm>
            <a:prstGeom prst="line">
              <a:avLst/>
            </a:prstGeom>
            <a:ln w="1905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grpSp>
      <p:sp>
        <p:nvSpPr>
          <p:cNvPr id="7" name="Slide Number Placeholder 6"/>
          <p:cNvSpPr>
            <a:spLocks noGrp="1"/>
          </p:cNvSpPr>
          <p:nvPr>
            <p:ph type="sldNum" sz="quarter" idx="4294967295"/>
          </p:nvPr>
        </p:nvSpPr>
        <p:spPr/>
        <p:txBody>
          <a:bodyPr/>
          <a:lstStyle/>
          <a:p>
            <a:fld id="{B6F15528-21DE-4FAA-801E-634DDDAF4B2B}" type="slidenum">
              <a:rPr lang="en-US" smtClean="0"/>
              <a:pPr/>
              <a:t>2</a:t>
            </a:fld>
            <a:endParaRPr lang="en-US" dirty="0"/>
          </a:p>
        </p:txBody>
      </p:sp>
      <mc:AlternateContent xmlns:mc="http://schemas.openxmlformats.org/markup-compatibility/2006">
        <mc:Choice xmlns:a14="http://schemas.microsoft.com/office/drawing/2010/main" Requires="a14">
          <p:sp>
            <p:nvSpPr>
              <p:cNvPr id="84" name="TextBox 83"/>
              <p:cNvSpPr txBox="1"/>
              <p:nvPr/>
            </p:nvSpPr>
            <p:spPr>
              <a:xfrm>
                <a:off x="2286000" y="5236266"/>
                <a:ext cx="2057400" cy="631135"/>
              </a:xfrm>
              <a:prstGeom prst="rect">
                <a:avLst/>
              </a:prstGeom>
              <a:solidFill>
                <a:srgbClr val="F292B2">
                  <a:alpha val="69804"/>
                </a:srgbClr>
              </a:solidFill>
            </p:spPr>
            <p:txBody>
              <a:bodyPr wrap="square" rtlCol="0" anchor="ctr">
                <a:spAutoFit/>
              </a:bodyPr>
              <a:lstStyle/>
              <a:p>
                <a:pPr algn="ctr">
                  <a:spcBef>
                    <a:spcPts val="1200"/>
                  </a:spcBef>
                  <a:spcAft>
                    <a:spcPts val="1200"/>
                  </a:spcAft>
                </a:pPr>
                <a:r>
                  <a:rPr lang="en-US" sz="2400" b="1" dirty="0"/>
                  <a:t>1.90 </a:t>
                </a:r>
                <a14:m>
                  <m:oMath xmlns:m="http://schemas.openxmlformats.org/officeDocument/2006/math">
                    <m:f>
                      <m:fPr>
                        <m:ctrlPr>
                          <a:rPr lang="en-US" sz="2400" b="1" i="1" dirty="0">
                            <a:latin typeface="Cambria Math" panose="02040503050406030204" pitchFamily="18" charset="0"/>
                          </a:rPr>
                        </m:ctrlPr>
                      </m:fPr>
                      <m:num>
                        <m:r>
                          <a:rPr lang="en-US" sz="2400" b="1" dirty="0">
                            <a:latin typeface="Cambria Math" panose="02040503050406030204" pitchFamily="18" charset="0"/>
                          </a:rPr>
                          <m:t>𝐦</m:t>
                        </m:r>
                      </m:num>
                      <m:den>
                        <m:r>
                          <a:rPr lang="en-US" sz="2400" b="1" dirty="0">
                            <a:latin typeface="Cambria Math" panose="02040503050406030204" pitchFamily="18" charset="0"/>
                          </a:rPr>
                          <m:t>𝐝𝐚𝐲</m:t>
                        </m:r>
                      </m:den>
                    </m:f>
                  </m:oMath>
                </a14:m>
                <a:endParaRPr lang="en-US" sz="2400" b="1" dirty="0"/>
              </a:p>
            </p:txBody>
          </p:sp>
        </mc:Choice>
        <mc:Fallback>
          <p:sp>
            <p:nvSpPr>
              <p:cNvPr id="84" name="TextBox 83"/>
              <p:cNvSpPr txBox="1">
                <a:spLocks noRot="1" noChangeAspect="1" noMove="1" noResize="1" noEditPoints="1" noAdjustHandles="1" noChangeArrowheads="1" noChangeShapeType="1" noTextEdit="1"/>
              </p:cNvSpPr>
              <p:nvPr/>
            </p:nvSpPr>
            <p:spPr>
              <a:xfrm>
                <a:off x="2286000" y="5236266"/>
                <a:ext cx="2057400" cy="631135"/>
              </a:xfrm>
              <a:prstGeom prst="rect">
                <a:avLst/>
              </a:prstGeom>
              <a:blipFill>
                <a:blip r:embed="rId6"/>
                <a:stretch>
                  <a:fillRect b="-192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6" name="TextBox 85"/>
              <p:cNvSpPr txBox="1"/>
              <p:nvPr/>
            </p:nvSpPr>
            <p:spPr>
              <a:xfrm>
                <a:off x="8901758" y="3336247"/>
                <a:ext cx="1600199" cy="631135"/>
              </a:xfrm>
              <a:prstGeom prst="rect">
                <a:avLst/>
              </a:prstGeom>
              <a:solidFill>
                <a:srgbClr val="E7C334">
                  <a:alpha val="69804"/>
                </a:srgbClr>
              </a:solidFill>
            </p:spPr>
            <p:txBody>
              <a:bodyPr wrap="square" rtlCol="0" anchor="ctr">
                <a:spAutoFit/>
              </a:bodyPr>
              <a:lstStyle/>
              <a:p>
                <a:pPr algn="ctr">
                  <a:spcBef>
                    <a:spcPts val="1200"/>
                  </a:spcBef>
                  <a:spcAft>
                    <a:spcPts val="1200"/>
                  </a:spcAft>
                </a:pPr>
                <a:r>
                  <a:rPr lang="en-US" sz="2400" b="1" dirty="0"/>
                  <a:t>8.04 </a:t>
                </a:r>
                <a14:m>
                  <m:oMath xmlns:m="http://schemas.openxmlformats.org/officeDocument/2006/math">
                    <m:f>
                      <m:fPr>
                        <m:ctrlPr>
                          <a:rPr lang="en-US" sz="2400" b="1" i="1" dirty="0">
                            <a:latin typeface="Cambria Math" panose="02040503050406030204" pitchFamily="18" charset="0"/>
                          </a:rPr>
                        </m:ctrlPr>
                      </m:fPr>
                      <m:num>
                        <m:r>
                          <a:rPr lang="en-US" sz="2400" b="1" dirty="0">
                            <a:latin typeface="Cambria Math" panose="02040503050406030204" pitchFamily="18" charset="0"/>
                          </a:rPr>
                          <m:t>𝐦</m:t>
                        </m:r>
                      </m:num>
                      <m:den>
                        <m:r>
                          <a:rPr lang="en-US" sz="2400" b="1" dirty="0">
                            <a:latin typeface="Cambria Math" panose="02040503050406030204" pitchFamily="18" charset="0"/>
                          </a:rPr>
                          <m:t>𝐝𝐚𝐲</m:t>
                        </m:r>
                      </m:den>
                    </m:f>
                  </m:oMath>
                </a14:m>
                <a:endParaRPr lang="en-US" sz="2400" b="1" dirty="0"/>
              </a:p>
            </p:txBody>
          </p:sp>
        </mc:Choice>
        <mc:Fallback>
          <p:sp>
            <p:nvSpPr>
              <p:cNvPr id="86" name="TextBox 85"/>
              <p:cNvSpPr txBox="1">
                <a:spLocks noRot="1" noChangeAspect="1" noMove="1" noResize="1" noEditPoints="1" noAdjustHandles="1" noChangeArrowheads="1" noChangeShapeType="1" noTextEdit="1"/>
              </p:cNvSpPr>
              <p:nvPr/>
            </p:nvSpPr>
            <p:spPr>
              <a:xfrm>
                <a:off x="8901758" y="3336247"/>
                <a:ext cx="1600199" cy="631135"/>
              </a:xfrm>
              <a:prstGeom prst="rect">
                <a:avLst/>
              </a:prstGeom>
              <a:blipFill>
                <a:blip r:embed="rId7"/>
                <a:stretch>
                  <a:fillRect b="-288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9" name="TextBox 88"/>
              <p:cNvSpPr txBox="1"/>
              <p:nvPr/>
            </p:nvSpPr>
            <p:spPr>
              <a:xfrm>
                <a:off x="6571856" y="5689144"/>
                <a:ext cx="1505344" cy="631135"/>
              </a:xfrm>
              <a:prstGeom prst="rect">
                <a:avLst/>
              </a:prstGeom>
              <a:solidFill>
                <a:srgbClr val="3CD094">
                  <a:alpha val="69804"/>
                </a:srgbClr>
              </a:solidFill>
            </p:spPr>
            <p:txBody>
              <a:bodyPr wrap="square" rtlCol="0" anchor="ctr">
                <a:spAutoFit/>
              </a:bodyPr>
              <a:lstStyle/>
              <a:p>
                <a:pPr algn="ctr">
                  <a:spcBef>
                    <a:spcPts val="1200"/>
                  </a:spcBef>
                  <a:spcAft>
                    <a:spcPts val="1200"/>
                  </a:spcAft>
                </a:pPr>
                <a:r>
                  <a:rPr lang="en-US" sz="2400" b="1" dirty="0"/>
                  <a:t>125 </a:t>
                </a:r>
                <a14:m>
                  <m:oMath xmlns:m="http://schemas.openxmlformats.org/officeDocument/2006/math">
                    <m:f>
                      <m:fPr>
                        <m:ctrlPr>
                          <a:rPr lang="en-US" sz="2400" b="1" i="1" dirty="0">
                            <a:latin typeface="Cambria Math" panose="02040503050406030204" pitchFamily="18" charset="0"/>
                          </a:rPr>
                        </m:ctrlPr>
                      </m:fPr>
                      <m:num>
                        <m:r>
                          <a:rPr lang="en-US" sz="2400" b="1" dirty="0">
                            <a:latin typeface="Cambria Math" panose="02040503050406030204" pitchFamily="18" charset="0"/>
                          </a:rPr>
                          <m:t>𝐦</m:t>
                        </m:r>
                      </m:num>
                      <m:den>
                        <m:r>
                          <a:rPr lang="en-US" sz="2400" b="1" dirty="0">
                            <a:latin typeface="Cambria Math" panose="02040503050406030204" pitchFamily="18" charset="0"/>
                          </a:rPr>
                          <m:t>𝐝𝐚𝐲</m:t>
                        </m:r>
                      </m:den>
                    </m:f>
                  </m:oMath>
                </a14:m>
                <a:endParaRPr lang="en-US" sz="2400" b="1" dirty="0"/>
              </a:p>
            </p:txBody>
          </p:sp>
        </mc:Choice>
        <mc:Fallback>
          <p:sp>
            <p:nvSpPr>
              <p:cNvPr id="89" name="TextBox 88"/>
              <p:cNvSpPr txBox="1">
                <a:spLocks noRot="1" noChangeAspect="1" noMove="1" noResize="1" noEditPoints="1" noAdjustHandles="1" noChangeArrowheads="1" noChangeShapeType="1" noTextEdit="1"/>
              </p:cNvSpPr>
              <p:nvPr/>
            </p:nvSpPr>
            <p:spPr>
              <a:xfrm>
                <a:off x="6571856" y="5689144"/>
                <a:ext cx="1505344" cy="631135"/>
              </a:xfrm>
              <a:prstGeom prst="rect">
                <a:avLst/>
              </a:prstGeom>
              <a:blipFill>
                <a:blip r:embed="rId8"/>
                <a:stretch>
                  <a:fillRect b="-288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0" name="TextBox 89"/>
              <p:cNvSpPr txBox="1"/>
              <p:nvPr/>
            </p:nvSpPr>
            <p:spPr>
              <a:xfrm>
                <a:off x="1600201" y="3835427"/>
                <a:ext cx="1682405" cy="631135"/>
              </a:xfrm>
              <a:prstGeom prst="rect">
                <a:avLst/>
              </a:prstGeom>
              <a:solidFill>
                <a:srgbClr val="3D70AD">
                  <a:alpha val="69804"/>
                </a:srgbClr>
              </a:solidFill>
            </p:spPr>
            <p:txBody>
              <a:bodyPr wrap="square" rtlCol="0" anchor="ctr">
                <a:spAutoFit/>
              </a:bodyPr>
              <a:lstStyle/>
              <a:p>
                <a:pPr algn="ctr">
                  <a:spcBef>
                    <a:spcPts val="1200"/>
                  </a:spcBef>
                  <a:spcAft>
                    <a:spcPts val="1200"/>
                  </a:spcAft>
                </a:pPr>
                <a:r>
                  <a:rPr lang="en-US" sz="2400" b="1" dirty="0"/>
                  <a:t>32.8 </a:t>
                </a:r>
                <a14:m>
                  <m:oMath xmlns:m="http://schemas.openxmlformats.org/officeDocument/2006/math">
                    <m:f>
                      <m:fPr>
                        <m:ctrlPr>
                          <a:rPr lang="en-US" sz="2400" b="1" i="1" dirty="0">
                            <a:latin typeface="Cambria Math" panose="02040503050406030204" pitchFamily="18" charset="0"/>
                          </a:rPr>
                        </m:ctrlPr>
                      </m:fPr>
                      <m:num>
                        <m:r>
                          <a:rPr lang="en-US" sz="2400" b="1" dirty="0">
                            <a:latin typeface="Cambria Math" panose="02040503050406030204" pitchFamily="18" charset="0"/>
                          </a:rPr>
                          <m:t>𝐦</m:t>
                        </m:r>
                      </m:num>
                      <m:den>
                        <m:r>
                          <a:rPr lang="en-US" sz="2400" b="1" dirty="0">
                            <a:latin typeface="Cambria Math" panose="02040503050406030204" pitchFamily="18" charset="0"/>
                          </a:rPr>
                          <m:t>𝐝𝐚𝐲</m:t>
                        </m:r>
                      </m:den>
                    </m:f>
                  </m:oMath>
                </a14:m>
                <a:endParaRPr lang="en-US" sz="2400" b="1" dirty="0"/>
              </a:p>
            </p:txBody>
          </p:sp>
        </mc:Choice>
        <mc:Fallback>
          <p:sp>
            <p:nvSpPr>
              <p:cNvPr id="90" name="TextBox 89"/>
              <p:cNvSpPr txBox="1">
                <a:spLocks noRot="1" noChangeAspect="1" noMove="1" noResize="1" noEditPoints="1" noAdjustHandles="1" noChangeArrowheads="1" noChangeShapeType="1" noTextEdit="1"/>
              </p:cNvSpPr>
              <p:nvPr/>
            </p:nvSpPr>
            <p:spPr>
              <a:xfrm>
                <a:off x="1600201" y="3835427"/>
                <a:ext cx="1682405" cy="631135"/>
              </a:xfrm>
              <a:prstGeom prst="rect">
                <a:avLst/>
              </a:prstGeom>
              <a:blipFill>
                <a:blip r:embed="rId9"/>
                <a:stretch>
                  <a:fillRect b="-288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2" name="TextBox 91"/>
              <p:cNvSpPr txBox="1"/>
              <p:nvPr/>
            </p:nvSpPr>
            <p:spPr>
              <a:xfrm>
                <a:off x="2833029" y="1116990"/>
                <a:ext cx="2057400" cy="631135"/>
              </a:xfrm>
              <a:prstGeom prst="rect">
                <a:avLst/>
              </a:prstGeom>
              <a:solidFill>
                <a:srgbClr val="A3A3A3">
                  <a:alpha val="69804"/>
                </a:srgbClr>
              </a:solidFill>
            </p:spPr>
            <p:txBody>
              <a:bodyPr wrap="square" rtlCol="0" anchor="ctr">
                <a:spAutoFit/>
              </a:bodyPr>
              <a:lstStyle/>
              <a:p>
                <a:pPr algn="ctr">
                  <a:spcBef>
                    <a:spcPts val="1200"/>
                  </a:spcBef>
                  <a:spcAft>
                    <a:spcPts val="1200"/>
                  </a:spcAft>
                </a:pPr>
                <a:r>
                  <a:rPr lang="en-US" sz="2400" b="1" dirty="0"/>
                  <a:t>8.64 x 10</a:t>
                </a:r>
                <a:r>
                  <a:rPr lang="en-US" sz="2400" b="1" baseline="30000" dirty="0"/>
                  <a:t>-5</a:t>
                </a:r>
                <a:r>
                  <a:rPr lang="en-US" sz="2400" b="1" dirty="0"/>
                  <a:t> </a:t>
                </a:r>
                <a14:m>
                  <m:oMath xmlns:m="http://schemas.openxmlformats.org/officeDocument/2006/math">
                    <m:f>
                      <m:fPr>
                        <m:ctrlPr>
                          <a:rPr lang="en-US" sz="2400" b="1" i="1" dirty="0">
                            <a:latin typeface="Cambria Math" panose="02040503050406030204" pitchFamily="18" charset="0"/>
                          </a:rPr>
                        </m:ctrlPr>
                      </m:fPr>
                      <m:num>
                        <m:r>
                          <a:rPr lang="en-US" sz="2400" b="1" dirty="0">
                            <a:latin typeface="Cambria Math" panose="02040503050406030204" pitchFamily="18" charset="0"/>
                          </a:rPr>
                          <m:t>𝐦</m:t>
                        </m:r>
                      </m:num>
                      <m:den>
                        <m:r>
                          <a:rPr lang="en-US" sz="2400" b="1" dirty="0">
                            <a:latin typeface="Cambria Math" panose="02040503050406030204" pitchFamily="18" charset="0"/>
                          </a:rPr>
                          <m:t>𝐝𝐚𝐲</m:t>
                        </m:r>
                      </m:den>
                    </m:f>
                  </m:oMath>
                </a14:m>
                <a:endParaRPr lang="en-US" sz="2400" b="1" dirty="0"/>
              </a:p>
            </p:txBody>
          </p:sp>
        </mc:Choice>
        <mc:Fallback>
          <p:sp>
            <p:nvSpPr>
              <p:cNvPr id="92" name="TextBox 91"/>
              <p:cNvSpPr txBox="1">
                <a:spLocks noRot="1" noChangeAspect="1" noMove="1" noResize="1" noEditPoints="1" noAdjustHandles="1" noChangeArrowheads="1" noChangeShapeType="1" noTextEdit="1"/>
              </p:cNvSpPr>
              <p:nvPr/>
            </p:nvSpPr>
            <p:spPr>
              <a:xfrm>
                <a:off x="2833029" y="1116990"/>
                <a:ext cx="2057400" cy="631135"/>
              </a:xfrm>
              <a:prstGeom prst="rect">
                <a:avLst/>
              </a:prstGeom>
              <a:blipFill>
                <a:blip r:embed="rId10"/>
                <a:stretch>
                  <a:fillRect l="-1484" b="-2885"/>
                </a:stretch>
              </a:blipFill>
            </p:spPr>
            <p:txBody>
              <a:bodyPr/>
              <a:lstStyle/>
              <a:p>
                <a:r>
                  <a:rPr lang="en-US">
                    <a:noFill/>
                  </a:rPr>
                  <a:t> </a:t>
                </a:r>
              </a:p>
            </p:txBody>
          </p:sp>
        </mc:Fallback>
      </mc:AlternateContent>
      <p:sp>
        <p:nvSpPr>
          <p:cNvPr id="9" name="Title 8"/>
          <p:cNvSpPr>
            <a:spLocks noGrp="1"/>
          </p:cNvSpPr>
          <p:nvPr>
            <p:ph type="title"/>
          </p:nvPr>
        </p:nvSpPr>
        <p:spPr>
          <a:xfrm>
            <a:off x="1981200" y="381000"/>
            <a:ext cx="8229600" cy="792162"/>
          </a:xfrm>
        </p:spPr>
        <p:txBody>
          <a:bodyPr/>
          <a:lstStyle/>
          <a:p>
            <a:r>
              <a:rPr lang="es-MX" dirty="0" err="1" smtClean="0"/>
              <a:t>Geology</a:t>
            </a:r>
            <a:endParaRPr lang="en-US" dirty="0"/>
          </a:p>
        </p:txBody>
      </p:sp>
      <mc:AlternateContent xmlns:mc="http://schemas.openxmlformats.org/markup-compatibility/2006">
        <mc:Choice xmlns:a14="http://schemas.microsoft.com/office/drawing/2010/main" Requires="a14">
          <p:sp>
            <p:nvSpPr>
              <p:cNvPr id="93" name="TextBox 92"/>
              <p:cNvSpPr txBox="1"/>
              <p:nvPr/>
            </p:nvSpPr>
            <p:spPr>
              <a:xfrm>
                <a:off x="5029200" y="2895601"/>
                <a:ext cx="2057400" cy="631135"/>
              </a:xfrm>
              <a:prstGeom prst="rect">
                <a:avLst/>
              </a:prstGeom>
              <a:solidFill>
                <a:srgbClr val="EE9A9A">
                  <a:alpha val="49804"/>
                </a:srgbClr>
              </a:solidFill>
            </p:spPr>
            <p:txBody>
              <a:bodyPr wrap="square" rtlCol="0" anchor="ctr">
                <a:spAutoFit/>
              </a:bodyPr>
              <a:lstStyle/>
              <a:p>
                <a:pPr algn="ctr">
                  <a:spcBef>
                    <a:spcPts val="1200"/>
                  </a:spcBef>
                  <a:spcAft>
                    <a:spcPts val="1200"/>
                  </a:spcAft>
                </a:pPr>
                <a:r>
                  <a:rPr lang="en-US" sz="2400" b="1" dirty="0"/>
                  <a:t>4.32 x </a:t>
                </a:r>
                <a:r>
                  <a:rPr lang="en-US" sz="2400" b="1" dirty="0"/>
                  <a:t>10</a:t>
                </a:r>
                <a:r>
                  <a:rPr lang="en-US" sz="2400" b="1" baseline="30000" dirty="0"/>
                  <a:t>-4</a:t>
                </a:r>
                <a:r>
                  <a:rPr lang="en-US" sz="2400" b="1" dirty="0"/>
                  <a:t> </a:t>
                </a:r>
                <a14:m>
                  <m:oMath xmlns:m="http://schemas.openxmlformats.org/officeDocument/2006/math">
                    <m:f>
                      <m:fPr>
                        <m:ctrlPr>
                          <a:rPr lang="en-US" sz="2400" b="1" i="1" dirty="0">
                            <a:latin typeface="Cambria Math" panose="02040503050406030204" pitchFamily="18" charset="0"/>
                          </a:rPr>
                        </m:ctrlPr>
                      </m:fPr>
                      <m:num>
                        <m:r>
                          <a:rPr lang="en-US" sz="2400" b="1" dirty="0">
                            <a:latin typeface="Cambria Math" panose="02040503050406030204" pitchFamily="18" charset="0"/>
                          </a:rPr>
                          <m:t>𝐦</m:t>
                        </m:r>
                      </m:num>
                      <m:den>
                        <m:r>
                          <a:rPr lang="en-US" sz="2400" b="1" dirty="0">
                            <a:latin typeface="Cambria Math" panose="02040503050406030204" pitchFamily="18" charset="0"/>
                          </a:rPr>
                          <m:t>𝐝𝐚𝐲</m:t>
                        </m:r>
                      </m:den>
                    </m:f>
                  </m:oMath>
                </a14:m>
                <a:endParaRPr lang="en-US" sz="2400" b="1" dirty="0"/>
              </a:p>
            </p:txBody>
          </p:sp>
        </mc:Choice>
        <mc:Fallback>
          <p:sp>
            <p:nvSpPr>
              <p:cNvPr id="93" name="TextBox 92"/>
              <p:cNvSpPr txBox="1">
                <a:spLocks noRot="1" noChangeAspect="1" noMove="1" noResize="1" noEditPoints="1" noAdjustHandles="1" noChangeArrowheads="1" noChangeShapeType="1" noTextEdit="1"/>
              </p:cNvSpPr>
              <p:nvPr/>
            </p:nvSpPr>
            <p:spPr>
              <a:xfrm>
                <a:off x="5029200" y="2895601"/>
                <a:ext cx="2057400" cy="631135"/>
              </a:xfrm>
              <a:prstGeom prst="rect">
                <a:avLst/>
              </a:prstGeom>
              <a:blipFill>
                <a:blip r:embed="rId11"/>
                <a:stretch>
                  <a:fillRect l="-1183" b="-1923"/>
                </a:stretch>
              </a:blipFill>
            </p:spPr>
            <p:txBody>
              <a:bodyPr/>
              <a:lstStyle/>
              <a:p>
                <a:r>
                  <a:rPr lang="en-US">
                    <a:noFill/>
                  </a:rPr>
                  <a:t> </a:t>
                </a:r>
              </a:p>
            </p:txBody>
          </p:sp>
        </mc:Fallback>
      </mc:AlternateContent>
    </p:spTree>
    <p:custDataLst>
      <p:tags r:id="rId1"/>
    </p:custDataLst>
    <p:extLst>
      <p:ext uri="{BB962C8B-B14F-4D97-AF65-F5344CB8AC3E}">
        <p14:creationId xmlns:p14="http://schemas.microsoft.com/office/powerpoint/2010/main" val="3509689230"/>
      </p:ext>
    </p:extLst>
  </p:cSld>
  <p:clrMapOvr>
    <a:masterClrMapping/>
  </p:clrMapOvr>
  <mc:AlternateContent xmlns:mc="http://schemas.openxmlformats.org/markup-compatibility/2006" xmlns:p14="http://schemas.microsoft.com/office/powerpoint/2010/main">
    <mc:Choice Requires="p14">
      <p:transition spd="slow" p14:dur="2000" advTm="845"/>
    </mc:Choice>
    <mc:Fallback xmlns="">
      <p:transition spd="slow" advTm="84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animBg="1"/>
      <p:bldP spid="86" grpId="0" animBg="1"/>
      <p:bldP spid="89" grpId="0" animBg="1"/>
      <p:bldP spid="90" grpId="0" animBg="1"/>
      <p:bldP spid="92" grpId="0" animBg="1"/>
      <p:bldP spid="93"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a:grpSpLocks noChangeAspect="1"/>
          </p:cNvGrpSpPr>
          <p:nvPr/>
        </p:nvGrpSpPr>
        <p:grpSpPr>
          <a:xfrm>
            <a:off x="2667002" y="1143000"/>
            <a:ext cx="6840779" cy="5175504"/>
            <a:chOff x="6370707" y="3252946"/>
            <a:chExt cx="5917524" cy="4352647"/>
          </a:xfrm>
        </p:grpSpPr>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70707" y="3252946"/>
              <a:ext cx="5917524" cy="4246127"/>
            </a:xfrm>
            <a:prstGeom prst="rect">
              <a:avLst/>
            </a:prstGeom>
            <a:ln w="12700">
              <a:noFill/>
            </a:ln>
          </p:spPr>
        </p:pic>
        <p:pic>
          <p:nvPicPr>
            <p:cNvPr id="75" name="Picture 2"/>
            <p:cNvPicPr>
              <a:picLocks noChangeAspect="1"/>
            </p:cNvPicPr>
            <p:nvPr/>
          </p:nvPicPr>
          <p:blipFill rotWithShape="1">
            <a:blip r:embed="rId5" cstate="print">
              <a:extLst>
                <a:ext uri="{28A0092B-C50C-407E-A947-70E740481C1C}">
                  <a14:useLocalDpi xmlns:a14="http://schemas.microsoft.com/office/drawing/2010/main" val="0"/>
                </a:ext>
              </a:extLst>
            </a:blip>
            <a:srcRect l="77054" t="55555" r="1056" b="2779"/>
            <a:stretch/>
          </p:blipFill>
          <p:spPr bwMode="auto">
            <a:xfrm>
              <a:off x="10602286" y="5585413"/>
              <a:ext cx="1683483" cy="2020180"/>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pic>
      </p:grpSp>
      <p:sp>
        <p:nvSpPr>
          <p:cNvPr id="7" name="Slide Number Placeholder 6"/>
          <p:cNvSpPr>
            <a:spLocks noGrp="1"/>
          </p:cNvSpPr>
          <p:nvPr>
            <p:ph type="sldNum" sz="quarter" idx="4294967295"/>
          </p:nvPr>
        </p:nvSpPr>
        <p:spPr/>
        <p:txBody>
          <a:bodyPr/>
          <a:lstStyle/>
          <a:p>
            <a:fld id="{B6F15528-21DE-4FAA-801E-634DDDAF4B2B}" type="slidenum">
              <a:rPr lang="en-US" smtClean="0"/>
              <a:pPr/>
              <a:t>3</a:t>
            </a:fld>
            <a:endParaRPr lang="en-US" dirty="0"/>
          </a:p>
        </p:txBody>
      </p:sp>
      <p:sp>
        <p:nvSpPr>
          <p:cNvPr id="9" name="Title 8"/>
          <p:cNvSpPr>
            <a:spLocks noGrp="1"/>
          </p:cNvSpPr>
          <p:nvPr>
            <p:ph type="title"/>
          </p:nvPr>
        </p:nvSpPr>
        <p:spPr>
          <a:xfrm>
            <a:off x="1981200" y="381000"/>
            <a:ext cx="8229600" cy="792162"/>
          </a:xfrm>
        </p:spPr>
        <p:txBody>
          <a:bodyPr/>
          <a:lstStyle/>
          <a:p>
            <a:r>
              <a:rPr lang="es-MX" dirty="0" smtClean="0"/>
              <a:t>Wells</a:t>
            </a:r>
            <a:endParaRPr lang="en-US" dirty="0"/>
          </a:p>
        </p:txBody>
      </p:sp>
    </p:spTree>
    <p:custDataLst>
      <p:tags r:id="rId1"/>
    </p:custDataLst>
    <p:extLst>
      <p:ext uri="{BB962C8B-B14F-4D97-AF65-F5344CB8AC3E}">
        <p14:creationId xmlns:p14="http://schemas.microsoft.com/office/powerpoint/2010/main" val="3790419930"/>
      </p:ext>
    </p:extLst>
  </p:cSld>
  <p:clrMapOvr>
    <a:masterClrMapping/>
  </p:clrMapOvr>
  <mc:AlternateContent xmlns:mc="http://schemas.openxmlformats.org/markup-compatibility/2006" xmlns:p14="http://schemas.microsoft.com/office/powerpoint/2010/main">
    <mc:Choice Requires="p14">
      <p:transition spd="slow" p14:dur="2000" advTm="845"/>
    </mc:Choice>
    <mc:Fallback xmlns="">
      <p:transition spd="slow" advTm="845"/>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29400" y="1051022"/>
            <a:ext cx="4114800" cy="4816379"/>
          </a:xfrm>
          <a:prstGeom prst="rect">
            <a:avLst/>
          </a:prstGeom>
        </p:spPr>
      </p:pic>
      <p:sp>
        <p:nvSpPr>
          <p:cNvPr id="14" name="Title 1"/>
          <p:cNvSpPr txBox="1">
            <a:spLocks/>
          </p:cNvSpPr>
          <p:nvPr/>
        </p:nvSpPr>
        <p:spPr>
          <a:xfrm>
            <a:off x="1981200" y="381265"/>
            <a:ext cx="8229600" cy="792162"/>
          </a:xfrm>
          <a:prstGeom prst="rect">
            <a:avLst/>
          </a:prstGeom>
        </p:spPr>
        <p:txBody>
          <a:bodyPr vert="horz" lIns="91440" tIns="45720" rIns="91440" bIns="45720" rtlCol="0" anchor="ctr">
            <a:normAutofit/>
          </a:bodyPr>
          <a:lstStyle>
            <a:lvl1pPr>
              <a:lnSpc>
                <a:spcPct val="90000"/>
              </a:lnSpc>
              <a:spcBef>
                <a:spcPct val="0"/>
              </a:spcBef>
              <a:buNone/>
              <a:defRPr sz="4400">
                <a:latin typeface="+mj-lt"/>
                <a:ea typeface="+mj-ea"/>
                <a:cs typeface="+mj-cs"/>
              </a:defRPr>
            </a:lvl1pPr>
          </a:lstStyle>
          <a:p>
            <a:r>
              <a:rPr lang="en-US" dirty="0"/>
              <a:t>Precipitation</a:t>
            </a:r>
            <a:endParaRPr lang="en-US" dirty="0"/>
          </a:p>
        </p:txBody>
      </p:sp>
      <p:sp>
        <p:nvSpPr>
          <p:cNvPr id="2" name="Slide Number Placeholder 1"/>
          <p:cNvSpPr>
            <a:spLocks noGrp="1"/>
          </p:cNvSpPr>
          <p:nvPr>
            <p:ph type="sldNum" sz="quarter" idx="4294967295"/>
          </p:nvPr>
        </p:nvSpPr>
        <p:spPr/>
        <p:txBody>
          <a:bodyPr/>
          <a:lstStyle/>
          <a:p>
            <a:fld id="{B6F15528-21DE-4FAA-801E-634DDDAF4B2B}" type="slidenum">
              <a:rPr lang="en-US" smtClean="0"/>
              <a:pPr/>
              <a:t>4</a:t>
            </a:fld>
            <a:endParaRPr lang="en-US" dirty="0"/>
          </a:p>
        </p:txBody>
      </p:sp>
      <p:sp>
        <p:nvSpPr>
          <p:cNvPr id="6" name="Rectangle 5"/>
          <p:cNvSpPr/>
          <p:nvPr/>
        </p:nvSpPr>
        <p:spPr>
          <a:xfrm>
            <a:off x="2743200" y="6441095"/>
            <a:ext cx="7772400" cy="369332"/>
          </a:xfrm>
          <a:prstGeom prst="rect">
            <a:avLst/>
          </a:prstGeom>
        </p:spPr>
        <p:txBody>
          <a:bodyPr wrap="square" lIns="45720" rIns="45720" anchor="ctr">
            <a:spAutoFit/>
          </a:bodyPr>
          <a:lstStyle/>
          <a:p>
            <a:pPr algn="ctr"/>
            <a:r>
              <a:rPr lang="en-US" dirty="0">
                <a:solidFill>
                  <a:schemeClr val="bg1">
                    <a:lumMod val="65000"/>
                  </a:schemeClr>
                </a:solidFill>
              </a:rPr>
              <a:t>Intro/Motivation     Chapter 1     Chapter 2     Chapter 3     </a:t>
            </a:r>
            <a:r>
              <a:rPr lang="en-US" dirty="0">
                <a:solidFill>
                  <a:srgbClr val="002060"/>
                </a:solidFill>
              </a:rPr>
              <a:t>Chapter 4     </a:t>
            </a:r>
            <a:r>
              <a:rPr lang="en-US" dirty="0">
                <a:solidFill>
                  <a:schemeClr val="bg1">
                    <a:lumMod val="65000"/>
                  </a:schemeClr>
                </a:solidFill>
              </a:rPr>
              <a:t>Conclusion </a:t>
            </a:r>
            <a:endParaRPr lang="en-US" dirty="0">
              <a:solidFill>
                <a:schemeClr val="bg1">
                  <a:lumMod val="65000"/>
                </a:schemeClr>
              </a:solidFill>
            </a:endParaRPr>
          </a:p>
        </p:txBody>
      </p:sp>
      <p:pic>
        <p:nvPicPr>
          <p:cNvPr id="4" name="Picture 3"/>
          <p:cNvPicPr>
            <a:picLocks noChangeAspect="1"/>
          </p:cNvPicPr>
          <p:nvPr/>
        </p:nvPicPr>
        <p:blipFill>
          <a:blip r:embed="rId5"/>
          <a:stretch>
            <a:fillRect/>
          </a:stretch>
        </p:blipFill>
        <p:spPr>
          <a:xfrm>
            <a:off x="1524000" y="2057401"/>
            <a:ext cx="4572000" cy="3374371"/>
          </a:xfrm>
          <a:prstGeom prst="rect">
            <a:avLst/>
          </a:prstGeom>
        </p:spPr>
      </p:pic>
      <p:sp>
        <p:nvSpPr>
          <p:cNvPr id="12" name="Title 1"/>
          <p:cNvSpPr txBox="1">
            <a:spLocks/>
          </p:cNvSpPr>
          <p:nvPr/>
        </p:nvSpPr>
        <p:spPr>
          <a:xfrm>
            <a:off x="1943100" y="1051022"/>
            <a:ext cx="3733800" cy="1015663"/>
          </a:xfrm>
          <a:prstGeom prst="rect">
            <a:avLst/>
          </a:prstGeom>
          <a:solidFill>
            <a:schemeClr val="bg1"/>
          </a:solidFill>
        </p:spPr>
        <p:txBody>
          <a:bodyPr vert="horz" wrap="square" lIns="0" tIns="0" rIns="0" bIns="0" rtlCol="0" anchor="ctr">
            <a:spAutoFit/>
          </a:bodyPr>
          <a:lstStyle>
            <a:lvl1pPr algn="ctr" defTabSz="914400" rtl="0" eaLnBrk="1" latinLnBrk="0" hangingPunct="1">
              <a:spcBef>
                <a:spcPct val="0"/>
              </a:spcBef>
              <a:buNone/>
              <a:defRPr sz="3200" b="0" i="0" kern="1200">
                <a:solidFill>
                  <a:schemeClr val="tx1">
                    <a:lumMod val="85000"/>
                    <a:lumOff val="15000"/>
                  </a:schemeClr>
                </a:solidFill>
                <a:latin typeface="+mj-lt"/>
                <a:ea typeface="Corbel" charset="0"/>
                <a:cs typeface="Corbel" charset="0"/>
              </a:defRPr>
            </a:lvl1pPr>
          </a:lstStyle>
          <a:p>
            <a:r>
              <a:rPr lang="en-US" sz="2200" dirty="0">
                <a:latin typeface="+mn-lt"/>
                <a:cs typeface="Calibri Light" panose="020F0302020204030204" pitchFamily="34" charset="0"/>
              </a:rPr>
              <a:t>30 Year Average July Precipitation</a:t>
            </a:r>
          </a:p>
          <a:p>
            <a:r>
              <a:rPr lang="en-US" sz="2200" dirty="0">
                <a:latin typeface="+mn-lt"/>
                <a:cs typeface="Calibri Light" panose="020F0302020204030204" pitchFamily="34" charset="0"/>
              </a:rPr>
              <a:t>(Cubic Spline Interpolation)</a:t>
            </a:r>
          </a:p>
        </p:txBody>
      </p:sp>
      <p:pic>
        <p:nvPicPr>
          <p:cNvPr id="3" name="Picture 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266661" y="4512886"/>
            <a:ext cx="1658679" cy="1828800"/>
          </a:xfrm>
          <a:prstGeom prst="rect">
            <a:avLst/>
          </a:prstGeom>
          <a:ln w="12700">
            <a:solidFill>
              <a:schemeClr val="tx1"/>
            </a:solidFill>
          </a:ln>
        </p:spPr>
      </p:pic>
      <p:sp>
        <p:nvSpPr>
          <p:cNvPr id="9" name="TextBox 8"/>
          <p:cNvSpPr txBox="1"/>
          <p:nvPr/>
        </p:nvSpPr>
        <p:spPr>
          <a:xfrm>
            <a:off x="2582145" y="5331125"/>
            <a:ext cx="870751" cy="400110"/>
          </a:xfrm>
          <a:prstGeom prst="rect">
            <a:avLst/>
          </a:prstGeom>
          <a:noFill/>
        </p:spPr>
        <p:txBody>
          <a:bodyPr wrap="none" rtlCol="0">
            <a:spAutoFit/>
          </a:bodyPr>
          <a:lstStyle/>
          <a:p>
            <a:r>
              <a:rPr lang="en-US" sz="2000" b="1" dirty="0">
                <a:ln>
                  <a:solidFill>
                    <a:schemeClr val="bg1"/>
                  </a:solidFill>
                </a:ln>
                <a:latin typeface="Arial Black" panose="020B0A04020102020204" pitchFamily="34" charset="0"/>
                <a:cs typeface="Calibri Light" panose="020F0302020204030204" pitchFamily="34" charset="0"/>
              </a:rPr>
              <a:t>9022</a:t>
            </a:r>
            <a:endParaRPr lang="en-US" b="1" dirty="0">
              <a:ln>
                <a:solidFill>
                  <a:schemeClr val="bg1"/>
                </a:solidFill>
              </a:ln>
              <a:latin typeface="Arial Black" panose="020B0A04020102020204" pitchFamily="34" charset="0"/>
              <a:cs typeface="Calibri Light" panose="020F0302020204030204" pitchFamily="34" charset="0"/>
            </a:endParaRPr>
          </a:p>
        </p:txBody>
      </p:sp>
      <p:sp>
        <p:nvSpPr>
          <p:cNvPr id="10" name="TextBox 9"/>
          <p:cNvSpPr txBox="1"/>
          <p:nvPr/>
        </p:nvSpPr>
        <p:spPr>
          <a:xfrm>
            <a:off x="3974664" y="2640379"/>
            <a:ext cx="1042273" cy="400110"/>
          </a:xfrm>
          <a:prstGeom prst="rect">
            <a:avLst/>
          </a:prstGeom>
          <a:noFill/>
        </p:spPr>
        <p:txBody>
          <a:bodyPr wrap="none" rtlCol="0">
            <a:spAutoFit/>
          </a:bodyPr>
          <a:lstStyle/>
          <a:p>
            <a:r>
              <a:rPr lang="en-US" sz="2000" b="1" dirty="0">
                <a:ln>
                  <a:solidFill>
                    <a:schemeClr val="bg1"/>
                  </a:solidFill>
                </a:ln>
                <a:latin typeface="Arial Black" panose="020B0A04020102020204" pitchFamily="34" charset="0"/>
                <a:cs typeface="Calibri Light" panose="020F0302020204030204" pitchFamily="34" charset="0"/>
              </a:rPr>
              <a:t>15167</a:t>
            </a:r>
            <a:endParaRPr lang="en-US" b="1" dirty="0">
              <a:ln>
                <a:solidFill>
                  <a:schemeClr val="bg1"/>
                </a:solidFill>
              </a:ln>
              <a:latin typeface="Arial Black" panose="020B0A04020102020204" pitchFamily="34" charset="0"/>
              <a:cs typeface="Calibri Light" panose="020F0302020204030204" pitchFamily="34" charset="0"/>
            </a:endParaRPr>
          </a:p>
        </p:txBody>
      </p:sp>
      <p:sp>
        <p:nvSpPr>
          <p:cNvPr id="5" name="Oval 4"/>
          <p:cNvSpPr/>
          <p:nvPr/>
        </p:nvSpPr>
        <p:spPr>
          <a:xfrm>
            <a:off x="2743200" y="4787628"/>
            <a:ext cx="548640" cy="548640"/>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4221480" y="3017520"/>
            <a:ext cx="548640" cy="548640"/>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1416780788"/>
      </p:ext>
    </p:extLst>
  </p:cSld>
  <p:clrMapOvr>
    <a:masterClrMapping/>
  </p:clrMapOvr>
  <mc:AlternateContent xmlns:mc="http://schemas.openxmlformats.org/markup-compatibility/2006" xmlns:p14="http://schemas.microsoft.com/office/powerpoint/2010/main">
    <mc:Choice Requires="p14">
      <p:transition spd="slow" p14:dur="2000" advTm="39671"/>
    </mc:Choice>
    <mc:Fallback xmlns="">
      <p:transition spd="slow" advTm="3967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90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90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667000" y="1264879"/>
            <a:ext cx="6858000" cy="5070369"/>
          </a:xfrm>
          <a:prstGeom prst="rect">
            <a:avLst/>
          </a:prstGeom>
        </p:spPr>
      </p:pic>
      <p:sp>
        <p:nvSpPr>
          <p:cNvPr id="3" name="Title 8"/>
          <p:cNvSpPr txBox="1">
            <a:spLocks/>
          </p:cNvSpPr>
          <p:nvPr/>
        </p:nvSpPr>
        <p:spPr>
          <a:xfrm>
            <a:off x="1981200" y="381000"/>
            <a:ext cx="8229600" cy="79216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MX" dirty="0" err="1" smtClean="0"/>
              <a:t>Land</a:t>
            </a:r>
            <a:r>
              <a:rPr lang="es-MX" dirty="0" smtClean="0"/>
              <a:t> Use</a:t>
            </a:r>
            <a:endParaRPr lang="en-US" dirty="0"/>
          </a:p>
        </p:txBody>
      </p:sp>
    </p:spTree>
    <p:extLst>
      <p:ext uri="{BB962C8B-B14F-4D97-AF65-F5344CB8AC3E}">
        <p14:creationId xmlns:p14="http://schemas.microsoft.com/office/powerpoint/2010/main" val="233282205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2"/>
          <a:stretch>
            <a:fillRect/>
          </a:stretch>
        </p:blipFill>
        <p:spPr>
          <a:xfrm>
            <a:off x="7620000" y="-18488"/>
            <a:ext cx="4572000" cy="3704823"/>
          </a:xfrm>
          <a:prstGeom prst="rect">
            <a:avLst/>
          </a:prstGeom>
        </p:spPr>
      </p:pic>
      <p:pic>
        <p:nvPicPr>
          <p:cNvPr id="15" name="Picture 14"/>
          <p:cNvPicPr>
            <a:picLocks noChangeAspect="1"/>
          </p:cNvPicPr>
          <p:nvPr/>
        </p:nvPicPr>
        <p:blipFill>
          <a:blip r:embed="rId3"/>
          <a:stretch>
            <a:fillRect/>
          </a:stretch>
        </p:blipFill>
        <p:spPr>
          <a:xfrm>
            <a:off x="0" y="-18488"/>
            <a:ext cx="4572000" cy="3701348"/>
          </a:xfrm>
          <a:prstGeom prst="rect">
            <a:avLst/>
          </a:prstGeom>
        </p:spPr>
      </p:pic>
      <p:pic>
        <p:nvPicPr>
          <p:cNvPr id="16" name="Picture 15"/>
          <p:cNvPicPr>
            <a:picLocks noChangeAspect="1"/>
          </p:cNvPicPr>
          <p:nvPr/>
        </p:nvPicPr>
        <p:blipFill>
          <a:blip r:embed="rId4"/>
          <a:stretch>
            <a:fillRect/>
          </a:stretch>
        </p:blipFill>
        <p:spPr>
          <a:xfrm>
            <a:off x="3810000" y="3150508"/>
            <a:ext cx="4572000" cy="3707492"/>
          </a:xfrm>
          <a:prstGeom prst="rect">
            <a:avLst/>
          </a:prstGeom>
        </p:spPr>
      </p:pic>
    </p:spTree>
    <p:extLst>
      <p:ext uri="{BB962C8B-B14F-4D97-AF65-F5344CB8AC3E}">
        <p14:creationId xmlns:p14="http://schemas.microsoft.com/office/powerpoint/2010/main" val="189254005"/>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0.2|0.2|0.2"/>
</p:tagLst>
</file>

<file path=ppt/tags/tag2.xml><?xml version="1.0" encoding="utf-8"?>
<p:tagLst xmlns:a="http://schemas.openxmlformats.org/drawingml/2006/main" xmlns:r="http://schemas.openxmlformats.org/officeDocument/2006/relationships" xmlns:p="http://schemas.openxmlformats.org/presentationml/2006/main">
  <p:tag name="TIMING" val="|0.2|0.2|0.2"/>
</p:tagLst>
</file>

<file path=ppt/tags/tag3.xml><?xml version="1.0" encoding="utf-8"?>
<p:tagLst xmlns:a="http://schemas.openxmlformats.org/drawingml/2006/main" xmlns:r="http://schemas.openxmlformats.org/officeDocument/2006/relationships" xmlns:p="http://schemas.openxmlformats.org/presentationml/2006/main">
  <p:tag name="TIMING" val="|10.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TotalTime>
  <Words>450</Words>
  <Application>Microsoft Office PowerPoint</Application>
  <PresentationFormat>Widescreen</PresentationFormat>
  <Paragraphs>33</Paragraphs>
  <Slides>6</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vt:i4>
      </vt:variant>
    </vt:vector>
  </HeadingPairs>
  <TitlesOfParts>
    <vt:vector size="13" baseType="lpstr">
      <vt:lpstr>Arial</vt:lpstr>
      <vt:lpstr>Arial Black</vt:lpstr>
      <vt:lpstr>Calibri</vt:lpstr>
      <vt:lpstr>Calibri Light</vt:lpstr>
      <vt:lpstr>Cambria Math</vt:lpstr>
      <vt:lpstr>Corbel</vt:lpstr>
      <vt:lpstr>Office Theme</vt:lpstr>
      <vt:lpstr>PowerPoint Presentation</vt:lpstr>
      <vt:lpstr>Geology</vt:lpstr>
      <vt:lpstr>Wells</vt:lpstr>
      <vt:lpstr>PowerPoint Presentation</vt:lpstr>
      <vt:lpstr>PowerPoint Presentation</vt:lpstr>
      <vt:lpstr>PowerPoint Presentation</vt:lpstr>
    </vt:vector>
  </TitlesOfParts>
  <Company>COE, UC Davis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MM</dc:creator>
  <cp:lastModifiedBy>MM</cp:lastModifiedBy>
  <cp:revision>5</cp:revision>
  <dcterms:created xsi:type="dcterms:W3CDTF">2019-06-21T04:33:34Z</dcterms:created>
  <dcterms:modified xsi:type="dcterms:W3CDTF">2019-06-21T04:42:57Z</dcterms:modified>
</cp:coreProperties>
</file>